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diagrams/drawing2.xml" ContentType="application/vnd.ms-office.drawingml.diagramDrawing+xml"/>
  <Override PartName="/ppt/diagrams/quickStyle4.xml" ContentType="application/vnd.openxmlformats-officedocument.drawingml.diagramStyl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diagrams/quickStyle2.xml" ContentType="application/vnd.openxmlformats-officedocument.drawingml.diagramStyle+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diagrams/layout7.xml" ContentType="application/vnd.openxmlformats-officedocument.drawingml.diagramLayout+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diagrams/layout5.xml" ContentType="application/vnd.openxmlformats-officedocument.drawingml.diagramLayout+xml"/>
  <Override PartName="/ppt/diagrams/data6.xml" ContentType="application/vnd.openxmlformats-officedocument.drawingml.diagramData+xml"/>
  <Override PartName="/ppt/diagrams/layout3.xml" ContentType="application/vnd.openxmlformats-officedocument.drawingml.diagramLayout+xml"/>
  <Override PartName="/ppt/diagrams/data4.xml" ContentType="application/vnd.openxmlformats-officedocument.drawingml.diagramData+xml"/>
  <Override PartName="/ppt/diagrams/layout1.xml" ContentType="application/vnd.openxmlformats-officedocument.drawingml.diagramLayout+xml"/>
  <Override PartName="/ppt/diagrams/data2.xml" ContentType="application/vnd.openxmlformats-officedocument.drawingml.diagramData+xml"/>
  <Override PartName="/ppt/diagrams/data3.xml" ContentType="application/vnd.openxmlformats-officedocument.drawingml.diagramData+xml"/>
  <Override PartName="/ppt/diagrams/colors5.xml" ContentType="application/vnd.openxmlformats-officedocument.drawingml.diagramColors+xml"/>
  <Override PartName="/ppt/diagrams/colors6.xml" ContentType="application/vnd.openxmlformats-officedocument.drawingml.diagramColors+xml"/>
  <Override PartName="/ppt/diagrams/drawing6.xml" ContentType="application/vnd.ms-office.drawingml.diagramDrawing+xml"/>
  <Override PartName="/ppt/diagrams/drawing7.xml" ContentType="application/vnd.ms-office.drawingml.diagramDrawing+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ppt/diagrams/colors3.xml" ContentType="application/vnd.openxmlformats-officedocument.drawingml.diagramColors+xml"/>
  <Override PartName="/ppt/diagrams/colors4.xml" ContentType="application/vnd.openxmlformats-officedocument.drawingml.diagramColors+xml"/>
  <Override PartName="/ppt/diagrams/drawing4.xml" ContentType="application/vnd.ms-office.drawingml.diagramDrawing+xml"/>
  <Override PartName="/ppt/diagrams/drawing5.xml" ContentType="application/vnd.ms-office.drawingml.diagramDrawing+xml"/>
  <Override PartName="/ppt/diagrams/quickStyle6.xml" ContentType="application/vnd.openxmlformats-officedocument.drawingml.diagramStyle+xml"/>
  <Override PartName="/ppt/diagrams/quickStyle7.xml" ContentType="application/vnd.openxmlformats-officedocument.drawingml.diagramStyl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diagrams/colors2.xml" ContentType="application/vnd.openxmlformats-officedocument.drawingml.diagramColors+xml"/>
  <Override PartName="/ppt/diagrams/drawing3.xml" ContentType="application/vnd.ms-office.drawingml.diagramDrawing+xml"/>
  <Override PartName="/ppt/diagrams/quickStyle5.xml" ContentType="application/vnd.openxmlformats-officedocument.drawingml.diagramStyl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diagrams/drawing1.xml" ContentType="application/vnd.ms-office.drawingml.diagramDrawing+xml"/>
  <Override PartName="/ppt/diagrams/quickStyle3.xml" ContentType="application/vnd.openxmlformats-officedocument.drawingml.diagramStyl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Default Extension="jpeg" ContentType="image/jpeg"/>
  <Override PartName="/ppt/slideLayouts/slideLayout3.xml" ContentType="application/vnd.openxmlformats-officedocument.presentationml.slideLayout+xml"/>
  <Override PartName="/ppt/diagrams/quickStyle1.xml" ContentType="application/vnd.openxmlformats-officedocument.drawingml.diagramStyl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diagrams/layout6.xml" ContentType="application/vnd.openxmlformats-officedocument.drawingml.diagram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diagrams/layout4.xml" ContentType="application/vnd.openxmlformats-officedocument.drawingml.diagramLayout+xml"/>
  <Override PartName="/ppt/diagrams/data7.xml" ContentType="application/vnd.openxmlformats-officedocument.drawingml.diagramData+xml"/>
  <Override PartName="/ppt/slideLayouts/slideLayout10.xml" ContentType="application/vnd.openxmlformats-officedocument.presentationml.slideLayout+xml"/>
  <Override PartName="/ppt/diagrams/layout2.xml" ContentType="application/vnd.openxmlformats-officedocument.drawingml.diagramLayout+xml"/>
  <Override PartName="/ppt/diagrams/data5.xml" ContentType="application/vnd.openxmlformats-officedocument.drawingml.diagramData+xml"/>
  <Override PartName="/ppt/diagrams/colors7.xml" ContentType="application/vnd.openxmlformats-officedocument.drawingml.diagramColors+xml"/>
  <Default Extension="gif" ContentType="image/gif"/>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7" r:id="rId2"/>
    <p:sldId id="258" r:id="rId3"/>
    <p:sldId id="259" r:id="rId4"/>
    <p:sldId id="260" r:id="rId5"/>
    <p:sldId id="261" r:id="rId6"/>
    <p:sldId id="262" r:id="rId7"/>
    <p:sldId id="263" r:id="rId8"/>
    <p:sldId id="264" r:id="rId9"/>
    <p:sldId id="281" r:id="rId10"/>
    <p:sldId id="282" r:id="rId11"/>
    <p:sldId id="267" r:id="rId12"/>
    <p:sldId id="268" r:id="rId13"/>
    <p:sldId id="269" r:id="rId14"/>
    <p:sldId id="270" r:id="rId15"/>
    <p:sldId id="271" r:id="rId16"/>
    <p:sldId id="272" r:id="rId17"/>
    <p:sldId id="273" r:id="rId18"/>
    <p:sldId id="274" r:id="rId19"/>
    <p:sldId id="275" r:id="rId20"/>
    <p:sldId id="276" r:id="rId21"/>
    <p:sldId id="277" r:id="rId22"/>
    <p:sldId id="278" r:id="rId23"/>
    <p:sldId id="279" r:id="rId24"/>
    <p:sldId id="280" r:id="rId2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5" d="100"/>
          <a:sy n="65" d="100"/>
        </p:scale>
        <p:origin x="-156" y="-114"/>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5600CE5-D7D7-44DD-8F7F-8F5B75A81EB0}" type="doc">
      <dgm:prSet loTypeId="urn:microsoft.com/office/officeart/2005/8/layout/hProcess9" loCatId="process" qsTypeId="urn:microsoft.com/office/officeart/2005/8/quickstyle/simple1" qsCatId="simple" csTypeId="urn:microsoft.com/office/officeart/2005/8/colors/colorful1" csCatId="colorful" phldr="1"/>
      <dgm:spPr/>
    </dgm:pt>
    <dgm:pt modelId="{87857BA2-4067-4A42-B4FE-16B4A56E9CCE}">
      <dgm:prSet phldrT="[Text]"/>
      <dgm:spPr/>
      <dgm:t>
        <a:bodyPr/>
        <a:lstStyle/>
        <a:p>
          <a:endParaRPr lang="en-US" dirty="0"/>
        </a:p>
      </dgm:t>
    </dgm:pt>
    <dgm:pt modelId="{F3643E81-870D-4F3C-B094-079B8762D9AE}" type="parTrans" cxnId="{02095DA7-E323-4C24-BDCB-B07C5042C4BB}">
      <dgm:prSet/>
      <dgm:spPr/>
      <dgm:t>
        <a:bodyPr/>
        <a:lstStyle/>
        <a:p>
          <a:endParaRPr lang="en-US"/>
        </a:p>
      </dgm:t>
    </dgm:pt>
    <dgm:pt modelId="{82E8FD5C-0F26-481A-8385-03C5EC1E4ACD}" type="sibTrans" cxnId="{02095DA7-E323-4C24-BDCB-B07C5042C4BB}">
      <dgm:prSet/>
      <dgm:spPr/>
      <dgm:t>
        <a:bodyPr/>
        <a:lstStyle/>
        <a:p>
          <a:endParaRPr lang="en-US"/>
        </a:p>
      </dgm:t>
    </dgm:pt>
    <dgm:pt modelId="{FA4621DF-8DF0-4DD4-92C9-D34D0D2216C7}">
      <dgm:prSet phldrT="[Text]"/>
      <dgm:spPr/>
      <dgm:t>
        <a:bodyPr/>
        <a:lstStyle/>
        <a:p>
          <a:endParaRPr lang="en-US" dirty="0"/>
        </a:p>
      </dgm:t>
    </dgm:pt>
    <dgm:pt modelId="{26127394-0D7C-42F4-AD58-181563885064}" type="parTrans" cxnId="{E59E5D01-59D7-4561-9B66-77648B0155A9}">
      <dgm:prSet/>
      <dgm:spPr/>
      <dgm:t>
        <a:bodyPr/>
        <a:lstStyle/>
        <a:p>
          <a:endParaRPr lang="en-US"/>
        </a:p>
      </dgm:t>
    </dgm:pt>
    <dgm:pt modelId="{13FDE569-6BEB-40E9-BBB7-21B4976459AC}" type="sibTrans" cxnId="{E59E5D01-59D7-4561-9B66-77648B0155A9}">
      <dgm:prSet/>
      <dgm:spPr/>
      <dgm:t>
        <a:bodyPr/>
        <a:lstStyle/>
        <a:p>
          <a:endParaRPr lang="en-US"/>
        </a:p>
      </dgm:t>
    </dgm:pt>
    <dgm:pt modelId="{5B04EE8A-5E31-4CAC-8557-9EC8E8F280EE}" type="pres">
      <dgm:prSet presAssocID="{35600CE5-D7D7-44DD-8F7F-8F5B75A81EB0}" presName="CompostProcess" presStyleCnt="0">
        <dgm:presLayoutVars>
          <dgm:dir/>
          <dgm:resizeHandles val="exact"/>
        </dgm:presLayoutVars>
      </dgm:prSet>
      <dgm:spPr/>
    </dgm:pt>
    <dgm:pt modelId="{22649094-1A8C-4F77-AFCD-F91E559BF23D}" type="pres">
      <dgm:prSet presAssocID="{35600CE5-D7D7-44DD-8F7F-8F5B75A81EB0}" presName="arrow" presStyleLbl="bgShp" presStyleIdx="0" presStyleCnt="1" custLinFactNeighborX="802" custLinFactNeighborY="-1875"/>
      <dgm:spPr/>
    </dgm:pt>
    <dgm:pt modelId="{15CD78E7-0FE0-4503-88CF-EC7F51E56F1D}" type="pres">
      <dgm:prSet presAssocID="{35600CE5-D7D7-44DD-8F7F-8F5B75A81EB0}" presName="linearProcess" presStyleCnt="0"/>
      <dgm:spPr/>
    </dgm:pt>
    <dgm:pt modelId="{A5AB8047-F559-4AD5-BB07-01D4DFE20BB5}" type="pres">
      <dgm:prSet presAssocID="{87857BA2-4067-4A42-B4FE-16B4A56E9CCE}" presName="textNode" presStyleLbl="node1" presStyleIdx="0" presStyleCnt="2">
        <dgm:presLayoutVars>
          <dgm:bulletEnabled val="1"/>
        </dgm:presLayoutVars>
      </dgm:prSet>
      <dgm:spPr/>
      <dgm:t>
        <a:bodyPr/>
        <a:lstStyle/>
        <a:p>
          <a:endParaRPr lang="en-US"/>
        </a:p>
      </dgm:t>
    </dgm:pt>
    <dgm:pt modelId="{CAC8C69E-12FA-46C1-9FC1-F319D37F9BC7}" type="pres">
      <dgm:prSet presAssocID="{82E8FD5C-0F26-481A-8385-03C5EC1E4ACD}" presName="sibTrans" presStyleCnt="0"/>
      <dgm:spPr/>
    </dgm:pt>
    <dgm:pt modelId="{2639B51D-BE87-4044-8C3A-01976DFF821A}" type="pres">
      <dgm:prSet presAssocID="{FA4621DF-8DF0-4DD4-92C9-D34D0D2216C7}" presName="textNode" presStyleLbl="node1" presStyleIdx="1" presStyleCnt="2">
        <dgm:presLayoutVars>
          <dgm:bulletEnabled val="1"/>
        </dgm:presLayoutVars>
      </dgm:prSet>
      <dgm:spPr/>
      <dgm:t>
        <a:bodyPr/>
        <a:lstStyle/>
        <a:p>
          <a:endParaRPr lang="en-US"/>
        </a:p>
      </dgm:t>
    </dgm:pt>
  </dgm:ptLst>
  <dgm:cxnLst>
    <dgm:cxn modelId="{45751DF3-0DF7-4E31-AC6D-E2340AD9CE0C}" type="presOf" srcId="{35600CE5-D7D7-44DD-8F7F-8F5B75A81EB0}" destId="{5B04EE8A-5E31-4CAC-8557-9EC8E8F280EE}" srcOrd="0" destOrd="0" presId="urn:microsoft.com/office/officeart/2005/8/layout/hProcess9"/>
    <dgm:cxn modelId="{02095DA7-E323-4C24-BDCB-B07C5042C4BB}" srcId="{35600CE5-D7D7-44DD-8F7F-8F5B75A81EB0}" destId="{87857BA2-4067-4A42-B4FE-16B4A56E9CCE}" srcOrd="0" destOrd="0" parTransId="{F3643E81-870D-4F3C-B094-079B8762D9AE}" sibTransId="{82E8FD5C-0F26-481A-8385-03C5EC1E4ACD}"/>
    <dgm:cxn modelId="{D105BD4D-3055-4B44-BE3C-F1ACD6B7CCEF}" type="presOf" srcId="{FA4621DF-8DF0-4DD4-92C9-D34D0D2216C7}" destId="{2639B51D-BE87-4044-8C3A-01976DFF821A}" srcOrd="0" destOrd="0" presId="urn:microsoft.com/office/officeart/2005/8/layout/hProcess9"/>
    <dgm:cxn modelId="{A4E7D1BC-8BB7-41AF-859F-9952F2623137}" type="presOf" srcId="{87857BA2-4067-4A42-B4FE-16B4A56E9CCE}" destId="{A5AB8047-F559-4AD5-BB07-01D4DFE20BB5}" srcOrd="0" destOrd="0" presId="urn:microsoft.com/office/officeart/2005/8/layout/hProcess9"/>
    <dgm:cxn modelId="{E59E5D01-59D7-4561-9B66-77648B0155A9}" srcId="{35600CE5-D7D7-44DD-8F7F-8F5B75A81EB0}" destId="{FA4621DF-8DF0-4DD4-92C9-D34D0D2216C7}" srcOrd="1" destOrd="0" parTransId="{26127394-0D7C-42F4-AD58-181563885064}" sibTransId="{13FDE569-6BEB-40E9-BBB7-21B4976459AC}"/>
    <dgm:cxn modelId="{41FBB024-0712-4AEE-AD7F-9C1155075CF8}" type="presParOf" srcId="{5B04EE8A-5E31-4CAC-8557-9EC8E8F280EE}" destId="{22649094-1A8C-4F77-AFCD-F91E559BF23D}" srcOrd="0" destOrd="0" presId="urn:microsoft.com/office/officeart/2005/8/layout/hProcess9"/>
    <dgm:cxn modelId="{07C9BC22-0ABC-4679-8438-846FBE2C4DDA}" type="presParOf" srcId="{5B04EE8A-5E31-4CAC-8557-9EC8E8F280EE}" destId="{15CD78E7-0FE0-4503-88CF-EC7F51E56F1D}" srcOrd="1" destOrd="0" presId="urn:microsoft.com/office/officeart/2005/8/layout/hProcess9"/>
    <dgm:cxn modelId="{B6D7DBA8-5139-43A8-987A-C42606157519}" type="presParOf" srcId="{15CD78E7-0FE0-4503-88CF-EC7F51E56F1D}" destId="{A5AB8047-F559-4AD5-BB07-01D4DFE20BB5}" srcOrd="0" destOrd="0" presId="urn:microsoft.com/office/officeart/2005/8/layout/hProcess9"/>
    <dgm:cxn modelId="{FD2B5000-3ABE-434D-B698-4075337A6D01}" type="presParOf" srcId="{15CD78E7-0FE0-4503-88CF-EC7F51E56F1D}" destId="{CAC8C69E-12FA-46C1-9FC1-F319D37F9BC7}" srcOrd="1" destOrd="0" presId="urn:microsoft.com/office/officeart/2005/8/layout/hProcess9"/>
    <dgm:cxn modelId="{50BF3147-9DA0-44C2-A1E6-6AC738FB0F21}" type="presParOf" srcId="{15CD78E7-0FE0-4503-88CF-EC7F51E56F1D}" destId="{2639B51D-BE87-4044-8C3A-01976DFF821A}" srcOrd="2" destOrd="0" presId="urn:microsoft.com/office/officeart/2005/8/layout/hProcess9"/>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35600CE5-D7D7-44DD-8F7F-8F5B75A81EB0}" type="doc">
      <dgm:prSet loTypeId="urn:microsoft.com/office/officeart/2005/8/layout/hProcess9" loCatId="process" qsTypeId="urn:microsoft.com/office/officeart/2005/8/quickstyle/simple1" qsCatId="simple" csTypeId="urn:microsoft.com/office/officeart/2005/8/colors/colorful2" csCatId="colorful" phldr="1"/>
      <dgm:spPr/>
      <dgm:t>
        <a:bodyPr/>
        <a:lstStyle/>
        <a:p>
          <a:endParaRPr lang="en-US"/>
        </a:p>
      </dgm:t>
    </dgm:pt>
    <dgm:pt modelId="{FA4621DF-8DF0-4DD4-92C9-D34D0D2216C7}">
      <dgm:prSet phldrT="[Text]"/>
      <dgm:spPr/>
      <dgm:t>
        <a:bodyPr/>
        <a:lstStyle/>
        <a:p>
          <a:endParaRPr lang="en-US" dirty="0"/>
        </a:p>
      </dgm:t>
    </dgm:pt>
    <dgm:pt modelId="{26127394-0D7C-42F4-AD58-181563885064}" type="parTrans" cxnId="{E59E5D01-59D7-4561-9B66-77648B0155A9}">
      <dgm:prSet/>
      <dgm:spPr/>
      <dgm:t>
        <a:bodyPr/>
        <a:lstStyle/>
        <a:p>
          <a:endParaRPr lang="en-US"/>
        </a:p>
      </dgm:t>
    </dgm:pt>
    <dgm:pt modelId="{13FDE569-6BEB-40E9-BBB7-21B4976459AC}" type="sibTrans" cxnId="{E59E5D01-59D7-4561-9B66-77648B0155A9}">
      <dgm:prSet/>
      <dgm:spPr/>
      <dgm:t>
        <a:bodyPr/>
        <a:lstStyle/>
        <a:p>
          <a:endParaRPr lang="en-US"/>
        </a:p>
      </dgm:t>
    </dgm:pt>
    <dgm:pt modelId="{20A9FCC3-180F-4497-95A3-8FF246318BC7}">
      <dgm:prSet phldrT="[Text]"/>
      <dgm:spPr/>
      <dgm:t>
        <a:bodyPr/>
        <a:lstStyle/>
        <a:p>
          <a:endParaRPr lang="en-US" dirty="0"/>
        </a:p>
      </dgm:t>
    </dgm:pt>
    <dgm:pt modelId="{DACC55D9-E7E3-41EE-BA23-CD85354D16AD}" type="parTrans" cxnId="{43E72760-A5F4-4B0B-9722-8E000FDC14BD}">
      <dgm:prSet/>
      <dgm:spPr/>
      <dgm:t>
        <a:bodyPr/>
        <a:lstStyle/>
        <a:p>
          <a:endParaRPr lang="en-US"/>
        </a:p>
      </dgm:t>
    </dgm:pt>
    <dgm:pt modelId="{8EA4386C-1428-469F-9100-53A866A7D392}" type="sibTrans" cxnId="{43E72760-A5F4-4B0B-9722-8E000FDC14BD}">
      <dgm:prSet/>
      <dgm:spPr/>
      <dgm:t>
        <a:bodyPr/>
        <a:lstStyle/>
        <a:p>
          <a:endParaRPr lang="en-US"/>
        </a:p>
      </dgm:t>
    </dgm:pt>
    <dgm:pt modelId="{5B04EE8A-5E31-4CAC-8557-9EC8E8F280EE}" type="pres">
      <dgm:prSet presAssocID="{35600CE5-D7D7-44DD-8F7F-8F5B75A81EB0}" presName="CompostProcess" presStyleCnt="0">
        <dgm:presLayoutVars>
          <dgm:dir/>
          <dgm:resizeHandles val="exact"/>
        </dgm:presLayoutVars>
      </dgm:prSet>
      <dgm:spPr/>
      <dgm:t>
        <a:bodyPr/>
        <a:lstStyle/>
        <a:p>
          <a:endParaRPr lang="en-US"/>
        </a:p>
      </dgm:t>
    </dgm:pt>
    <dgm:pt modelId="{22649094-1A8C-4F77-AFCD-F91E559BF23D}" type="pres">
      <dgm:prSet presAssocID="{35600CE5-D7D7-44DD-8F7F-8F5B75A81EB0}" presName="arrow" presStyleLbl="bgShp" presStyleIdx="0" presStyleCnt="1"/>
      <dgm:spPr/>
    </dgm:pt>
    <dgm:pt modelId="{15CD78E7-0FE0-4503-88CF-EC7F51E56F1D}" type="pres">
      <dgm:prSet presAssocID="{35600CE5-D7D7-44DD-8F7F-8F5B75A81EB0}" presName="linearProcess" presStyleCnt="0"/>
      <dgm:spPr/>
    </dgm:pt>
    <dgm:pt modelId="{2639B51D-BE87-4044-8C3A-01976DFF821A}" type="pres">
      <dgm:prSet presAssocID="{FA4621DF-8DF0-4DD4-92C9-D34D0D2216C7}" presName="textNode" presStyleLbl="node1" presStyleIdx="0" presStyleCnt="2">
        <dgm:presLayoutVars>
          <dgm:bulletEnabled val="1"/>
        </dgm:presLayoutVars>
      </dgm:prSet>
      <dgm:spPr/>
      <dgm:t>
        <a:bodyPr/>
        <a:lstStyle/>
        <a:p>
          <a:endParaRPr lang="en-US"/>
        </a:p>
      </dgm:t>
    </dgm:pt>
    <dgm:pt modelId="{DAB086F0-3409-4519-B0C2-26B5FC532AB1}" type="pres">
      <dgm:prSet presAssocID="{13FDE569-6BEB-40E9-BBB7-21B4976459AC}" presName="sibTrans" presStyleCnt="0"/>
      <dgm:spPr/>
    </dgm:pt>
    <dgm:pt modelId="{63F1C1C4-ED94-47B2-9734-4FE03F077FF5}" type="pres">
      <dgm:prSet presAssocID="{20A9FCC3-180F-4497-95A3-8FF246318BC7}" presName="textNode" presStyleLbl="node1" presStyleIdx="1" presStyleCnt="2">
        <dgm:presLayoutVars>
          <dgm:bulletEnabled val="1"/>
        </dgm:presLayoutVars>
      </dgm:prSet>
      <dgm:spPr/>
      <dgm:t>
        <a:bodyPr/>
        <a:lstStyle/>
        <a:p>
          <a:endParaRPr lang="en-US"/>
        </a:p>
      </dgm:t>
    </dgm:pt>
  </dgm:ptLst>
  <dgm:cxnLst>
    <dgm:cxn modelId="{59DE2393-F1AC-44E8-A753-F8D64DB5B536}" type="presOf" srcId="{FA4621DF-8DF0-4DD4-92C9-D34D0D2216C7}" destId="{2639B51D-BE87-4044-8C3A-01976DFF821A}" srcOrd="0" destOrd="0" presId="urn:microsoft.com/office/officeart/2005/8/layout/hProcess9"/>
    <dgm:cxn modelId="{43E72760-A5F4-4B0B-9722-8E000FDC14BD}" srcId="{35600CE5-D7D7-44DD-8F7F-8F5B75A81EB0}" destId="{20A9FCC3-180F-4497-95A3-8FF246318BC7}" srcOrd="1" destOrd="0" parTransId="{DACC55D9-E7E3-41EE-BA23-CD85354D16AD}" sibTransId="{8EA4386C-1428-469F-9100-53A866A7D392}"/>
    <dgm:cxn modelId="{1EF46794-89F5-4E05-8D0C-CA11EF2E980D}" type="presOf" srcId="{35600CE5-D7D7-44DD-8F7F-8F5B75A81EB0}" destId="{5B04EE8A-5E31-4CAC-8557-9EC8E8F280EE}" srcOrd="0" destOrd="0" presId="urn:microsoft.com/office/officeart/2005/8/layout/hProcess9"/>
    <dgm:cxn modelId="{10DDD3FC-85EF-49CA-828B-243D2ACF9AE1}" type="presOf" srcId="{20A9FCC3-180F-4497-95A3-8FF246318BC7}" destId="{63F1C1C4-ED94-47B2-9734-4FE03F077FF5}" srcOrd="0" destOrd="0" presId="urn:microsoft.com/office/officeart/2005/8/layout/hProcess9"/>
    <dgm:cxn modelId="{E59E5D01-59D7-4561-9B66-77648B0155A9}" srcId="{35600CE5-D7D7-44DD-8F7F-8F5B75A81EB0}" destId="{FA4621DF-8DF0-4DD4-92C9-D34D0D2216C7}" srcOrd="0" destOrd="0" parTransId="{26127394-0D7C-42F4-AD58-181563885064}" sibTransId="{13FDE569-6BEB-40E9-BBB7-21B4976459AC}"/>
    <dgm:cxn modelId="{391B5545-6580-455F-8C67-6B507C6BC700}" type="presParOf" srcId="{5B04EE8A-5E31-4CAC-8557-9EC8E8F280EE}" destId="{22649094-1A8C-4F77-AFCD-F91E559BF23D}" srcOrd="0" destOrd="0" presId="urn:microsoft.com/office/officeart/2005/8/layout/hProcess9"/>
    <dgm:cxn modelId="{B2140053-5AEA-4369-A1DB-7BFD2B3FB2DB}" type="presParOf" srcId="{5B04EE8A-5E31-4CAC-8557-9EC8E8F280EE}" destId="{15CD78E7-0FE0-4503-88CF-EC7F51E56F1D}" srcOrd="1" destOrd="0" presId="urn:microsoft.com/office/officeart/2005/8/layout/hProcess9"/>
    <dgm:cxn modelId="{59FA8463-9FD3-4C3A-96BD-C3A479901A29}" type="presParOf" srcId="{15CD78E7-0FE0-4503-88CF-EC7F51E56F1D}" destId="{2639B51D-BE87-4044-8C3A-01976DFF821A}" srcOrd="0" destOrd="0" presId="urn:microsoft.com/office/officeart/2005/8/layout/hProcess9"/>
    <dgm:cxn modelId="{7FCC8E5D-2ECF-4BA8-BCFF-B89585FD2362}" type="presParOf" srcId="{15CD78E7-0FE0-4503-88CF-EC7F51E56F1D}" destId="{DAB086F0-3409-4519-B0C2-26B5FC532AB1}" srcOrd="1" destOrd="0" presId="urn:microsoft.com/office/officeart/2005/8/layout/hProcess9"/>
    <dgm:cxn modelId="{AAD494C9-0934-471E-ABA3-5CFFCA1CA60D}" type="presParOf" srcId="{15CD78E7-0FE0-4503-88CF-EC7F51E56F1D}" destId="{63F1C1C4-ED94-47B2-9734-4FE03F077FF5}" srcOrd="2" destOrd="0" presId="urn:microsoft.com/office/officeart/2005/8/layout/hProcess9"/>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35600CE5-D7D7-44DD-8F7F-8F5B75A81EB0}" type="doc">
      <dgm:prSet loTypeId="urn:microsoft.com/office/officeart/2005/8/layout/hProcess9" loCatId="process" qsTypeId="urn:microsoft.com/office/officeart/2005/8/quickstyle/simple1" qsCatId="simple" csTypeId="urn:microsoft.com/office/officeart/2005/8/colors/colorful2" csCatId="colorful" phldr="1"/>
      <dgm:spPr/>
      <dgm:t>
        <a:bodyPr/>
        <a:lstStyle/>
        <a:p>
          <a:endParaRPr lang="en-US"/>
        </a:p>
      </dgm:t>
    </dgm:pt>
    <dgm:pt modelId="{FA4621DF-8DF0-4DD4-92C9-D34D0D2216C7}">
      <dgm:prSet phldrT="[Text]"/>
      <dgm:spPr/>
      <dgm:t>
        <a:bodyPr/>
        <a:lstStyle/>
        <a:p>
          <a:endParaRPr lang="en-US" dirty="0"/>
        </a:p>
      </dgm:t>
    </dgm:pt>
    <dgm:pt modelId="{26127394-0D7C-42F4-AD58-181563885064}" type="parTrans" cxnId="{E59E5D01-59D7-4561-9B66-77648B0155A9}">
      <dgm:prSet/>
      <dgm:spPr/>
      <dgm:t>
        <a:bodyPr/>
        <a:lstStyle/>
        <a:p>
          <a:endParaRPr lang="en-US"/>
        </a:p>
      </dgm:t>
    </dgm:pt>
    <dgm:pt modelId="{13FDE569-6BEB-40E9-BBB7-21B4976459AC}" type="sibTrans" cxnId="{E59E5D01-59D7-4561-9B66-77648B0155A9}">
      <dgm:prSet/>
      <dgm:spPr/>
      <dgm:t>
        <a:bodyPr/>
        <a:lstStyle/>
        <a:p>
          <a:endParaRPr lang="en-US"/>
        </a:p>
      </dgm:t>
    </dgm:pt>
    <dgm:pt modelId="{20A9FCC3-180F-4497-95A3-8FF246318BC7}">
      <dgm:prSet phldrT="[Text]"/>
      <dgm:spPr/>
      <dgm:t>
        <a:bodyPr/>
        <a:lstStyle/>
        <a:p>
          <a:endParaRPr lang="en-US" dirty="0"/>
        </a:p>
      </dgm:t>
    </dgm:pt>
    <dgm:pt modelId="{DACC55D9-E7E3-41EE-BA23-CD85354D16AD}" type="parTrans" cxnId="{43E72760-A5F4-4B0B-9722-8E000FDC14BD}">
      <dgm:prSet/>
      <dgm:spPr/>
      <dgm:t>
        <a:bodyPr/>
        <a:lstStyle/>
        <a:p>
          <a:endParaRPr lang="en-US"/>
        </a:p>
      </dgm:t>
    </dgm:pt>
    <dgm:pt modelId="{8EA4386C-1428-469F-9100-53A866A7D392}" type="sibTrans" cxnId="{43E72760-A5F4-4B0B-9722-8E000FDC14BD}">
      <dgm:prSet/>
      <dgm:spPr/>
      <dgm:t>
        <a:bodyPr/>
        <a:lstStyle/>
        <a:p>
          <a:endParaRPr lang="en-US"/>
        </a:p>
      </dgm:t>
    </dgm:pt>
    <dgm:pt modelId="{5B04EE8A-5E31-4CAC-8557-9EC8E8F280EE}" type="pres">
      <dgm:prSet presAssocID="{35600CE5-D7D7-44DD-8F7F-8F5B75A81EB0}" presName="CompostProcess" presStyleCnt="0">
        <dgm:presLayoutVars>
          <dgm:dir/>
          <dgm:resizeHandles val="exact"/>
        </dgm:presLayoutVars>
      </dgm:prSet>
      <dgm:spPr/>
      <dgm:t>
        <a:bodyPr/>
        <a:lstStyle/>
        <a:p>
          <a:endParaRPr lang="en-US"/>
        </a:p>
      </dgm:t>
    </dgm:pt>
    <dgm:pt modelId="{22649094-1A8C-4F77-AFCD-F91E559BF23D}" type="pres">
      <dgm:prSet presAssocID="{35600CE5-D7D7-44DD-8F7F-8F5B75A81EB0}" presName="arrow" presStyleLbl="bgShp" presStyleIdx="0" presStyleCnt="1"/>
      <dgm:spPr/>
    </dgm:pt>
    <dgm:pt modelId="{15CD78E7-0FE0-4503-88CF-EC7F51E56F1D}" type="pres">
      <dgm:prSet presAssocID="{35600CE5-D7D7-44DD-8F7F-8F5B75A81EB0}" presName="linearProcess" presStyleCnt="0"/>
      <dgm:spPr/>
    </dgm:pt>
    <dgm:pt modelId="{2639B51D-BE87-4044-8C3A-01976DFF821A}" type="pres">
      <dgm:prSet presAssocID="{FA4621DF-8DF0-4DD4-92C9-D34D0D2216C7}" presName="textNode" presStyleLbl="node1" presStyleIdx="0" presStyleCnt="2">
        <dgm:presLayoutVars>
          <dgm:bulletEnabled val="1"/>
        </dgm:presLayoutVars>
      </dgm:prSet>
      <dgm:spPr/>
      <dgm:t>
        <a:bodyPr/>
        <a:lstStyle/>
        <a:p>
          <a:endParaRPr lang="en-US"/>
        </a:p>
      </dgm:t>
    </dgm:pt>
    <dgm:pt modelId="{DAB086F0-3409-4519-B0C2-26B5FC532AB1}" type="pres">
      <dgm:prSet presAssocID="{13FDE569-6BEB-40E9-BBB7-21B4976459AC}" presName="sibTrans" presStyleCnt="0"/>
      <dgm:spPr/>
    </dgm:pt>
    <dgm:pt modelId="{63F1C1C4-ED94-47B2-9734-4FE03F077FF5}" type="pres">
      <dgm:prSet presAssocID="{20A9FCC3-180F-4497-95A3-8FF246318BC7}" presName="textNode" presStyleLbl="node1" presStyleIdx="1" presStyleCnt="2">
        <dgm:presLayoutVars>
          <dgm:bulletEnabled val="1"/>
        </dgm:presLayoutVars>
      </dgm:prSet>
      <dgm:spPr/>
      <dgm:t>
        <a:bodyPr/>
        <a:lstStyle/>
        <a:p>
          <a:endParaRPr lang="en-US"/>
        </a:p>
      </dgm:t>
    </dgm:pt>
  </dgm:ptLst>
  <dgm:cxnLst>
    <dgm:cxn modelId="{1F8DC136-DF4E-4B60-BFA2-44C0AB94D97B}" type="presOf" srcId="{35600CE5-D7D7-44DD-8F7F-8F5B75A81EB0}" destId="{5B04EE8A-5E31-4CAC-8557-9EC8E8F280EE}" srcOrd="0" destOrd="0" presId="urn:microsoft.com/office/officeart/2005/8/layout/hProcess9"/>
    <dgm:cxn modelId="{E96E5734-3FBC-42C2-8990-076F1F7CBB34}" type="presOf" srcId="{FA4621DF-8DF0-4DD4-92C9-D34D0D2216C7}" destId="{2639B51D-BE87-4044-8C3A-01976DFF821A}" srcOrd="0" destOrd="0" presId="urn:microsoft.com/office/officeart/2005/8/layout/hProcess9"/>
    <dgm:cxn modelId="{43E72760-A5F4-4B0B-9722-8E000FDC14BD}" srcId="{35600CE5-D7D7-44DD-8F7F-8F5B75A81EB0}" destId="{20A9FCC3-180F-4497-95A3-8FF246318BC7}" srcOrd="1" destOrd="0" parTransId="{DACC55D9-E7E3-41EE-BA23-CD85354D16AD}" sibTransId="{8EA4386C-1428-469F-9100-53A866A7D392}"/>
    <dgm:cxn modelId="{E59E5D01-59D7-4561-9B66-77648B0155A9}" srcId="{35600CE5-D7D7-44DD-8F7F-8F5B75A81EB0}" destId="{FA4621DF-8DF0-4DD4-92C9-D34D0D2216C7}" srcOrd="0" destOrd="0" parTransId="{26127394-0D7C-42F4-AD58-181563885064}" sibTransId="{13FDE569-6BEB-40E9-BBB7-21B4976459AC}"/>
    <dgm:cxn modelId="{8AB834BB-1BD9-4D27-BFE1-4231DBB9D1B2}" type="presOf" srcId="{20A9FCC3-180F-4497-95A3-8FF246318BC7}" destId="{63F1C1C4-ED94-47B2-9734-4FE03F077FF5}" srcOrd="0" destOrd="0" presId="urn:microsoft.com/office/officeart/2005/8/layout/hProcess9"/>
    <dgm:cxn modelId="{93050C35-C917-422A-B4A5-A4E3B438DBCE}" type="presParOf" srcId="{5B04EE8A-5E31-4CAC-8557-9EC8E8F280EE}" destId="{22649094-1A8C-4F77-AFCD-F91E559BF23D}" srcOrd="0" destOrd="0" presId="urn:microsoft.com/office/officeart/2005/8/layout/hProcess9"/>
    <dgm:cxn modelId="{4410B969-CFDA-45C5-A914-133F7DB12371}" type="presParOf" srcId="{5B04EE8A-5E31-4CAC-8557-9EC8E8F280EE}" destId="{15CD78E7-0FE0-4503-88CF-EC7F51E56F1D}" srcOrd="1" destOrd="0" presId="urn:microsoft.com/office/officeart/2005/8/layout/hProcess9"/>
    <dgm:cxn modelId="{9F2C1A19-3802-4BE4-97A6-D95C2B86D329}" type="presParOf" srcId="{15CD78E7-0FE0-4503-88CF-EC7F51E56F1D}" destId="{2639B51D-BE87-4044-8C3A-01976DFF821A}" srcOrd="0" destOrd="0" presId="urn:microsoft.com/office/officeart/2005/8/layout/hProcess9"/>
    <dgm:cxn modelId="{733B9B22-BB98-4992-9785-100EC69A5EAE}" type="presParOf" srcId="{15CD78E7-0FE0-4503-88CF-EC7F51E56F1D}" destId="{DAB086F0-3409-4519-B0C2-26B5FC532AB1}" srcOrd="1" destOrd="0" presId="urn:microsoft.com/office/officeart/2005/8/layout/hProcess9"/>
    <dgm:cxn modelId="{FCB0D9A5-D866-4841-A338-CEF3452C4B67}" type="presParOf" srcId="{15CD78E7-0FE0-4503-88CF-EC7F51E56F1D}" destId="{63F1C1C4-ED94-47B2-9734-4FE03F077FF5}" srcOrd="2" destOrd="0" presId="urn:microsoft.com/office/officeart/2005/8/layout/hProcess9"/>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35600CE5-D7D7-44DD-8F7F-8F5B75A81EB0}" type="doc">
      <dgm:prSet loTypeId="urn:microsoft.com/office/officeart/2005/8/layout/hProcess9" loCatId="process" qsTypeId="urn:microsoft.com/office/officeart/2005/8/quickstyle/simple1" qsCatId="simple" csTypeId="urn:microsoft.com/office/officeart/2005/8/colors/colorful2" csCatId="colorful" phldr="1"/>
      <dgm:spPr/>
      <dgm:t>
        <a:bodyPr/>
        <a:lstStyle/>
        <a:p>
          <a:endParaRPr lang="en-US"/>
        </a:p>
      </dgm:t>
    </dgm:pt>
    <dgm:pt modelId="{FA4621DF-8DF0-4DD4-92C9-D34D0D2216C7}">
      <dgm:prSet phldrT="[Text]"/>
      <dgm:spPr/>
      <dgm:t>
        <a:bodyPr/>
        <a:lstStyle/>
        <a:p>
          <a:endParaRPr lang="en-US" dirty="0"/>
        </a:p>
      </dgm:t>
    </dgm:pt>
    <dgm:pt modelId="{26127394-0D7C-42F4-AD58-181563885064}" type="parTrans" cxnId="{E59E5D01-59D7-4561-9B66-77648B0155A9}">
      <dgm:prSet/>
      <dgm:spPr/>
      <dgm:t>
        <a:bodyPr/>
        <a:lstStyle/>
        <a:p>
          <a:endParaRPr lang="en-US"/>
        </a:p>
      </dgm:t>
    </dgm:pt>
    <dgm:pt modelId="{13FDE569-6BEB-40E9-BBB7-21B4976459AC}" type="sibTrans" cxnId="{E59E5D01-59D7-4561-9B66-77648B0155A9}">
      <dgm:prSet/>
      <dgm:spPr/>
      <dgm:t>
        <a:bodyPr/>
        <a:lstStyle/>
        <a:p>
          <a:endParaRPr lang="en-US"/>
        </a:p>
      </dgm:t>
    </dgm:pt>
    <dgm:pt modelId="{20A9FCC3-180F-4497-95A3-8FF246318BC7}">
      <dgm:prSet phldrT="[Text]"/>
      <dgm:spPr/>
      <dgm:t>
        <a:bodyPr/>
        <a:lstStyle/>
        <a:p>
          <a:endParaRPr lang="en-US" dirty="0"/>
        </a:p>
      </dgm:t>
    </dgm:pt>
    <dgm:pt modelId="{DACC55D9-E7E3-41EE-BA23-CD85354D16AD}" type="parTrans" cxnId="{43E72760-A5F4-4B0B-9722-8E000FDC14BD}">
      <dgm:prSet/>
      <dgm:spPr/>
      <dgm:t>
        <a:bodyPr/>
        <a:lstStyle/>
        <a:p>
          <a:endParaRPr lang="en-US"/>
        </a:p>
      </dgm:t>
    </dgm:pt>
    <dgm:pt modelId="{8EA4386C-1428-469F-9100-53A866A7D392}" type="sibTrans" cxnId="{43E72760-A5F4-4B0B-9722-8E000FDC14BD}">
      <dgm:prSet/>
      <dgm:spPr/>
      <dgm:t>
        <a:bodyPr/>
        <a:lstStyle/>
        <a:p>
          <a:endParaRPr lang="en-US"/>
        </a:p>
      </dgm:t>
    </dgm:pt>
    <dgm:pt modelId="{5B04EE8A-5E31-4CAC-8557-9EC8E8F280EE}" type="pres">
      <dgm:prSet presAssocID="{35600CE5-D7D7-44DD-8F7F-8F5B75A81EB0}" presName="CompostProcess" presStyleCnt="0">
        <dgm:presLayoutVars>
          <dgm:dir/>
          <dgm:resizeHandles val="exact"/>
        </dgm:presLayoutVars>
      </dgm:prSet>
      <dgm:spPr/>
      <dgm:t>
        <a:bodyPr/>
        <a:lstStyle/>
        <a:p>
          <a:endParaRPr lang="en-US"/>
        </a:p>
      </dgm:t>
    </dgm:pt>
    <dgm:pt modelId="{22649094-1A8C-4F77-AFCD-F91E559BF23D}" type="pres">
      <dgm:prSet presAssocID="{35600CE5-D7D7-44DD-8F7F-8F5B75A81EB0}" presName="arrow" presStyleLbl="bgShp" presStyleIdx="0" presStyleCnt="1"/>
      <dgm:spPr/>
    </dgm:pt>
    <dgm:pt modelId="{15CD78E7-0FE0-4503-88CF-EC7F51E56F1D}" type="pres">
      <dgm:prSet presAssocID="{35600CE5-D7D7-44DD-8F7F-8F5B75A81EB0}" presName="linearProcess" presStyleCnt="0"/>
      <dgm:spPr/>
    </dgm:pt>
    <dgm:pt modelId="{2639B51D-BE87-4044-8C3A-01976DFF821A}" type="pres">
      <dgm:prSet presAssocID="{FA4621DF-8DF0-4DD4-92C9-D34D0D2216C7}" presName="textNode" presStyleLbl="node1" presStyleIdx="0" presStyleCnt="2">
        <dgm:presLayoutVars>
          <dgm:bulletEnabled val="1"/>
        </dgm:presLayoutVars>
      </dgm:prSet>
      <dgm:spPr/>
      <dgm:t>
        <a:bodyPr/>
        <a:lstStyle/>
        <a:p>
          <a:endParaRPr lang="en-US"/>
        </a:p>
      </dgm:t>
    </dgm:pt>
    <dgm:pt modelId="{DAB086F0-3409-4519-B0C2-26B5FC532AB1}" type="pres">
      <dgm:prSet presAssocID="{13FDE569-6BEB-40E9-BBB7-21B4976459AC}" presName="sibTrans" presStyleCnt="0"/>
      <dgm:spPr/>
    </dgm:pt>
    <dgm:pt modelId="{63F1C1C4-ED94-47B2-9734-4FE03F077FF5}" type="pres">
      <dgm:prSet presAssocID="{20A9FCC3-180F-4497-95A3-8FF246318BC7}" presName="textNode" presStyleLbl="node1" presStyleIdx="1" presStyleCnt="2">
        <dgm:presLayoutVars>
          <dgm:bulletEnabled val="1"/>
        </dgm:presLayoutVars>
      </dgm:prSet>
      <dgm:spPr/>
      <dgm:t>
        <a:bodyPr/>
        <a:lstStyle/>
        <a:p>
          <a:endParaRPr lang="en-US"/>
        </a:p>
      </dgm:t>
    </dgm:pt>
  </dgm:ptLst>
  <dgm:cxnLst>
    <dgm:cxn modelId="{C5EF1271-80E9-4D8F-9C68-38F68B8F4C57}" type="presOf" srcId="{FA4621DF-8DF0-4DD4-92C9-D34D0D2216C7}" destId="{2639B51D-BE87-4044-8C3A-01976DFF821A}" srcOrd="0" destOrd="0" presId="urn:microsoft.com/office/officeart/2005/8/layout/hProcess9"/>
    <dgm:cxn modelId="{4708F77E-9A08-4C13-8C13-5E678C66EF67}" type="presOf" srcId="{35600CE5-D7D7-44DD-8F7F-8F5B75A81EB0}" destId="{5B04EE8A-5E31-4CAC-8557-9EC8E8F280EE}" srcOrd="0" destOrd="0" presId="urn:microsoft.com/office/officeart/2005/8/layout/hProcess9"/>
    <dgm:cxn modelId="{43E72760-A5F4-4B0B-9722-8E000FDC14BD}" srcId="{35600CE5-D7D7-44DD-8F7F-8F5B75A81EB0}" destId="{20A9FCC3-180F-4497-95A3-8FF246318BC7}" srcOrd="1" destOrd="0" parTransId="{DACC55D9-E7E3-41EE-BA23-CD85354D16AD}" sibTransId="{8EA4386C-1428-469F-9100-53A866A7D392}"/>
    <dgm:cxn modelId="{871299E6-5D4C-4A12-B4B1-DF047FBEF6D3}" type="presOf" srcId="{20A9FCC3-180F-4497-95A3-8FF246318BC7}" destId="{63F1C1C4-ED94-47B2-9734-4FE03F077FF5}" srcOrd="0" destOrd="0" presId="urn:microsoft.com/office/officeart/2005/8/layout/hProcess9"/>
    <dgm:cxn modelId="{E59E5D01-59D7-4561-9B66-77648B0155A9}" srcId="{35600CE5-D7D7-44DD-8F7F-8F5B75A81EB0}" destId="{FA4621DF-8DF0-4DD4-92C9-D34D0D2216C7}" srcOrd="0" destOrd="0" parTransId="{26127394-0D7C-42F4-AD58-181563885064}" sibTransId="{13FDE569-6BEB-40E9-BBB7-21B4976459AC}"/>
    <dgm:cxn modelId="{AD956354-ADAE-473E-88FF-E49EF4AA5531}" type="presParOf" srcId="{5B04EE8A-5E31-4CAC-8557-9EC8E8F280EE}" destId="{22649094-1A8C-4F77-AFCD-F91E559BF23D}" srcOrd="0" destOrd="0" presId="urn:microsoft.com/office/officeart/2005/8/layout/hProcess9"/>
    <dgm:cxn modelId="{B3C2BE0F-EF07-45AC-BA57-E0F69CC0CA63}" type="presParOf" srcId="{5B04EE8A-5E31-4CAC-8557-9EC8E8F280EE}" destId="{15CD78E7-0FE0-4503-88CF-EC7F51E56F1D}" srcOrd="1" destOrd="0" presId="urn:microsoft.com/office/officeart/2005/8/layout/hProcess9"/>
    <dgm:cxn modelId="{0EB176DC-80CB-431C-9D5C-781831979E82}" type="presParOf" srcId="{15CD78E7-0FE0-4503-88CF-EC7F51E56F1D}" destId="{2639B51D-BE87-4044-8C3A-01976DFF821A}" srcOrd="0" destOrd="0" presId="urn:microsoft.com/office/officeart/2005/8/layout/hProcess9"/>
    <dgm:cxn modelId="{9D5775AA-F956-4E4F-B8F4-B7D90B83EFD0}" type="presParOf" srcId="{15CD78E7-0FE0-4503-88CF-EC7F51E56F1D}" destId="{DAB086F0-3409-4519-B0C2-26B5FC532AB1}" srcOrd="1" destOrd="0" presId="urn:microsoft.com/office/officeart/2005/8/layout/hProcess9"/>
    <dgm:cxn modelId="{041CE39E-09C3-4FDF-82B1-C3016097C68C}" type="presParOf" srcId="{15CD78E7-0FE0-4503-88CF-EC7F51E56F1D}" destId="{63F1C1C4-ED94-47B2-9734-4FE03F077FF5}" srcOrd="2" destOrd="0" presId="urn:microsoft.com/office/officeart/2005/8/layout/hProcess9"/>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3B9C5EBB-C72E-4F76-84F3-499A14AA21FE}" type="doc">
      <dgm:prSet loTypeId="urn:microsoft.com/office/officeart/2005/8/layout/default" loCatId="list" qsTypeId="urn:microsoft.com/office/officeart/2005/8/quickstyle/simple1" qsCatId="simple" csTypeId="urn:microsoft.com/office/officeart/2005/8/colors/colorful2" csCatId="colorful" phldr="1"/>
      <dgm:spPr/>
      <dgm:t>
        <a:bodyPr/>
        <a:lstStyle/>
        <a:p>
          <a:endParaRPr lang="en-US"/>
        </a:p>
      </dgm:t>
    </dgm:pt>
    <dgm:pt modelId="{2149F9E4-59E9-4C1A-BCD2-1B063484EC33}">
      <dgm:prSet phldrT="[Text]"/>
      <dgm:spPr/>
      <dgm:t>
        <a:bodyPr/>
        <a:lstStyle/>
        <a:p>
          <a:endParaRPr lang="en-US" dirty="0"/>
        </a:p>
      </dgm:t>
    </dgm:pt>
    <dgm:pt modelId="{1177F876-3226-4F87-B886-17450FC2F6E7}" type="parTrans" cxnId="{DEACA3EB-C6ED-4C35-86E3-379C31ABC6BE}">
      <dgm:prSet/>
      <dgm:spPr/>
      <dgm:t>
        <a:bodyPr/>
        <a:lstStyle/>
        <a:p>
          <a:endParaRPr lang="en-US"/>
        </a:p>
      </dgm:t>
    </dgm:pt>
    <dgm:pt modelId="{19B3C202-3504-445E-9C76-F7ACCCC129A5}" type="sibTrans" cxnId="{DEACA3EB-C6ED-4C35-86E3-379C31ABC6BE}">
      <dgm:prSet/>
      <dgm:spPr/>
      <dgm:t>
        <a:bodyPr/>
        <a:lstStyle/>
        <a:p>
          <a:endParaRPr lang="en-US"/>
        </a:p>
      </dgm:t>
    </dgm:pt>
    <dgm:pt modelId="{1EA25747-258F-4869-97AB-02EDE544B100}">
      <dgm:prSet phldrT="[Text]"/>
      <dgm:spPr/>
      <dgm:t>
        <a:bodyPr/>
        <a:lstStyle/>
        <a:p>
          <a:endParaRPr lang="en-US" dirty="0"/>
        </a:p>
      </dgm:t>
    </dgm:pt>
    <dgm:pt modelId="{B8045A9E-FE61-41C9-B89C-B7942776B7BF}" type="parTrans" cxnId="{04F4E06D-67ED-46FC-B4DB-A09EC9E45799}">
      <dgm:prSet/>
      <dgm:spPr/>
      <dgm:t>
        <a:bodyPr/>
        <a:lstStyle/>
        <a:p>
          <a:endParaRPr lang="en-US"/>
        </a:p>
      </dgm:t>
    </dgm:pt>
    <dgm:pt modelId="{ACF1DDBD-8F2C-4222-8FF9-9A5B26999FBE}" type="sibTrans" cxnId="{04F4E06D-67ED-46FC-B4DB-A09EC9E45799}">
      <dgm:prSet/>
      <dgm:spPr/>
      <dgm:t>
        <a:bodyPr/>
        <a:lstStyle/>
        <a:p>
          <a:endParaRPr lang="en-US"/>
        </a:p>
      </dgm:t>
    </dgm:pt>
    <dgm:pt modelId="{73B6F5D5-43C2-4639-895D-E5F745014A40}">
      <dgm:prSet phldrT="[Text]"/>
      <dgm:spPr/>
      <dgm:t>
        <a:bodyPr/>
        <a:lstStyle/>
        <a:p>
          <a:endParaRPr lang="en-US" dirty="0"/>
        </a:p>
      </dgm:t>
    </dgm:pt>
    <dgm:pt modelId="{3AF4FBDA-2925-45A0-A2CB-2C63A3EAA54D}" type="parTrans" cxnId="{73082619-3185-4239-A557-E4AF304D8885}">
      <dgm:prSet/>
      <dgm:spPr/>
      <dgm:t>
        <a:bodyPr/>
        <a:lstStyle/>
        <a:p>
          <a:endParaRPr lang="en-US"/>
        </a:p>
      </dgm:t>
    </dgm:pt>
    <dgm:pt modelId="{2AB08ADB-2374-4F83-A520-547D11768640}" type="sibTrans" cxnId="{73082619-3185-4239-A557-E4AF304D8885}">
      <dgm:prSet/>
      <dgm:spPr/>
      <dgm:t>
        <a:bodyPr/>
        <a:lstStyle/>
        <a:p>
          <a:endParaRPr lang="en-US"/>
        </a:p>
      </dgm:t>
    </dgm:pt>
    <dgm:pt modelId="{3B6162E6-9F41-4268-97DB-5714E60BB4F7}">
      <dgm:prSet phldrT="[Text]"/>
      <dgm:spPr/>
      <dgm:t>
        <a:bodyPr/>
        <a:lstStyle/>
        <a:p>
          <a:endParaRPr lang="en-US" dirty="0"/>
        </a:p>
      </dgm:t>
    </dgm:pt>
    <dgm:pt modelId="{62287D07-C430-4FED-97D0-317394E6DB86}" type="parTrans" cxnId="{DF069D8D-0A3B-4CFF-98DB-590419B6C572}">
      <dgm:prSet/>
      <dgm:spPr/>
      <dgm:t>
        <a:bodyPr/>
        <a:lstStyle/>
        <a:p>
          <a:endParaRPr lang="en-US"/>
        </a:p>
      </dgm:t>
    </dgm:pt>
    <dgm:pt modelId="{F0C93A16-369E-4E39-AD2A-E137DBE4700D}" type="sibTrans" cxnId="{DF069D8D-0A3B-4CFF-98DB-590419B6C572}">
      <dgm:prSet/>
      <dgm:spPr/>
      <dgm:t>
        <a:bodyPr/>
        <a:lstStyle/>
        <a:p>
          <a:endParaRPr lang="en-US"/>
        </a:p>
      </dgm:t>
    </dgm:pt>
    <dgm:pt modelId="{0DD34936-8BE9-4AA2-8088-3CE4C80C5552}" type="pres">
      <dgm:prSet presAssocID="{3B9C5EBB-C72E-4F76-84F3-499A14AA21FE}" presName="diagram" presStyleCnt="0">
        <dgm:presLayoutVars>
          <dgm:dir/>
          <dgm:resizeHandles val="exact"/>
        </dgm:presLayoutVars>
      </dgm:prSet>
      <dgm:spPr/>
      <dgm:t>
        <a:bodyPr/>
        <a:lstStyle/>
        <a:p>
          <a:endParaRPr lang="en-US"/>
        </a:p>
      </dgm:t>
    </dgm:pt>
    <dgm:pt modelId="{2CADD7DF-2B1F-4C3B-B9E6-72415343538A}" type="pres">
      <dgm:prSet presAssocID="{2149F9E4-59E9-4C1A-BCD2-1B063484EC33}" presName="node" presStyleLbl="node1" presStyleIdx="0" presStyleCnt="4">
        <dgm:presLayoutVars>
          <dgm:bulletEnabled val="1"/>
        </dgm:presLayoutVars>
      </dgm:prSet>
      <dgm:spPr/>
      <dgm:t>
        <a:bodyPr/>
        <a:lstStyle/>
        <a:p>
          <a:endParaRPr lang="en-US"/>
        </a:p>
      </dgm:t>
    </dgm:pt>
    <dgm:pt modelId="{CA1C542B-1025-4BCD-AE96-0FE7B367EDA7}" type="pres">
      <dgm:prSet presAssocID="{19B3C202-3504-445E-9C76-F7ACCCC129A5}" presName="sibTrans" presStyleCnt="0"/>
      <dgm:spPr/>
      <dgm:t>
        <a:bodyPr/>
        <a:lstStyle/>
        <a:p>
          <a:endParaRPr lang="en-US"/>
        </a:p>
      </dgm:t>
    </dgm:pt>
    <dgm:pt modelId="{9DD07989-6730-4FDF-9572-E5D24F1BCDF5}" type="pres">
      <dgm:prSet presAssocID="{1EA25747-258F-4869-97AB-02EDE544B100}" presName="node" presStyleLbl="node1" presStyleIdx="1" presStyleCnt="4" custLinFactNeighborX="-1110" custLinFactNeighborY="-1338">
        <dgm:presLayoutVars>
          <dgm:bulletEnabled val="1"/>
        </dgm:presLayoutVars>
      </dgm:prSet>
      <dgm:spPr/>
      <dgm:t>
        <a:bodyPr/>
        <a:lstStyle/>
        <a:p>
          <a:endParaRPr lang="en-US"/>
        </a:p>
      </dgm:t>
    </dgm:pt>
    <dgm:pt modelId="{E77116D4-A263-41FF-A038-E0FB33DD355D}" type="pres">
      <dgm:prSet presAssocID="{ACF1DDBD-8F2C-4222-8FF9-9A5B26999FBE}" presName="sibTrans" presStyleCnt="0"/>
      <dgm:spPr/>
      <dgm:t>
        <a:bodyPr/>
        <a:lstStyle/>
        <a:p>
          <a:endParaRPr lang="en-US"/>
        </a:p>
      </dgm:t>
    </dgm:pt>
    <dgm:pt modelId="{A2FE8857-0575-484E-AE69-5C570A04BFB0}" type="pres">
      <dgm:prSet presAssocID="{73B6F5D5-43C2-4639-895D-E5F745014A40}" presName="node" presStyleLbl="node1" presStyleIdx="2" presStyleCnt="4">
        <dgm:presLayoutVars>
          <dgm:bulletEnabled val="1"/>
        </dgm:presLayoutVars>
      </dgm:prSet>
      <dgm:spPr/>
      <dgm:t>
        <a:bodyPr/>
        <a:lstStyle/>
        <a:p>
          <a:endParaRPr lang="en-US"/>
        </a:p>
      </dgm:t>
    </dgm:pt>
    <dgm:pt modelId="{6ED0343E-42DA-4976-A76D-225CF5712899}" type="pres">
      <dgm:prSet presAssocID="{2AB08ADB-2374-4F83-A520-547D11768640}" presName="sibTrans" presStyleCnt="0"/>
      <dgm:spPr/>
      <dgm:t>
        <a:bodyPr/>
        <a:lstStyle/>
        <a:p>
          <a:endParaRPr lang="en-US"/>
        </a:p>
      </dgm:t>
    </dgm:pt>
    <dgm:pt modelId="{55970AB5-9A3E-4EE6-BD5F-FA5E1BE12D05}" type="pres">
      <dgm:prSet presAssocID="{3B6162E6-9F41-4268-97DB-5714E60BB4F7}" presName="node" presStyleLbl="node1" presStyleIdx="3" presStyleCnt="4">
        <dgm:presLayoutVars>
          <dgm:bulletEnabled val="1"/>
        </dgm:presLayoutVars>
      </dgm:prSet>
      <dgm:spPr/>
      <dgm:t>
        <a:bodyPr/>
        <a:lstStyle/>
        <a:p>
          <a:endParaRPr lang="en-US"/>
        </a:p>
      </dgm:t>
    </dgm:pt>
  </dgm:ptLst>
  <dgm:cxnLst>
    <dgm:cxn modelId="{218BBA6B-68DE-43BC-8AC9-F93817145F00}" type="presOf" srcId="{3B9C5EBB-C72E-4F76-84F3-499A14AA21FE}" destId="{0DD34936-8BE9-4AA2-8088-3CE4C80C5552}" srcOrd="0" destOrd="0" presId="urn:microsoft.com/office/officeart/2005/8/layout/default"/>
    <dgm:cxn modelId="{04F4E06D-67ED-46FC-B4DB-A09EC9E45799}" srcId="{3B9C5EBB-C72E-4F76-84F3-499A14AA21FE}" destId="{1EA25747-258F-4869-97AB-02EDE544B100}" srcOrd="1" destOrd="0" parTransId="{B8045A9E-FE61-41C9-B89C-B7942776B7BF}" sibTransId="{ACF1DDBD-8F2C-4222-8FF9-9A5B26999FBE}"/>
    <dgm:cxn modelId="{73082619-3185-4239-A557-E4AF304D8885}" srcId="{3B9C5EBB-C72E-4F76-84F3-499A14AA21FE}" destId="{73B6F5D5-43C2-4639-895D-E5F745014A40}" srcOrd="2" destOrd="0" parTransId="{3AF4FBDA-2925-45A0-A2CB-2C63A3EAA54D}" sibTransId="{2AB08ADB-2374-4F83-A520-547D11768640}"/>
    <dgm:cxn modelId="{1656D2BF-104A-4053-9D52-8B92F7C54311}" type="presOf" srcId="{2149F9E4-59E9-4C1A-BCD2-1B063484EC33}" destId="{2CADD7DF-2B1F-4C3B-B9E6-72415343538A}" srcOrd="0" destOrd="0" presId="urn:microsoft.com/office/officeart/2005/8/layout/default"/>
    <dgm:cxn modelId="{01941B83-2D62-4BFB-B60C-AEAFF15CF37F}" type="presOf" srcId="{73B6F5D5-43C2-4639-895D-E5F745014A40}" destId="{A2FE8857-0575-484E-AE69-5C570A04BFB0}" srcOrd="0" destOrd="0" presId="urn:microsoft.com/office/officeart/2005/8/layout/default"/>
    <dgm:cxn modelId="{DEACA3EB-C6ED-4C35-86E3-379C31ABC6BE}" srcId="{3B9C5EBB-C72E-4F76-84F3-499A14AA21FE}" destId="{2149F9E4-59E9-4C1A-BCD2-1B063484EC33}" srcOrd="0" destOrd="0" parTransId="{1177F876-3226-4F87-B886-17450FC2F6E7}" sibTransId="{19B3C202-3504-445E-9C76-F7ACCCC129A5}"/>
    <dgm:cxn modelId="{023AABFF-9D9E-4A01-AF8A-83B0169BAFCD}" type="presOf" srcId="{3B6162E6-9F41-4268-97DB-5714E60BB4F7}" destId="{55970AB5-9A3E-4EE6-BD5F-FA5E1BE12D05}" srcOrd="0" destOrd="0" presId="urn:microsoft.com/office/officeart/2005/8/layout/default"/>
    <dgm:cxn modelId="{DF069D8D-0A3B-4CFF-98DB-590419B6C572}" srcId="{3B9C5EBB-C72E-4F76-84F3-499A14AA21FE}" destId="{3B6162E6-9F41-4268-97DB-5714E60BB4F7}" srcOrd="3" destOrd="0" parTransId="{62287D07-C430-4FED-97D0-317394E6DB86}" sibTransId="{F0C93A16-369E-4E39-AD2A-E137DBE4700D}"/>
    <dgm:cxn modelId="{21A64AAE-BA06-4C9B-9515-230062273731}" type="presOf" srcId="{1EA25747-258F-4869-97AB-02EDE544B100}" destId="{9DD07989-6730-4FDF-9572-E5D24F1BCDF5}" srcOrd="0" destOrd="0" presId="urn:microsoft.com/office/officeart/2005/8/layout/default"/>
    <dgm:cxn modelId="{62EB8896-23A3-4CD0-9F08-D5F5436FA843}" type="presParOf" srcId="{0DD34936-8BE9-4AA2-8088-3CE4C80C5552}" destId="{2CADD7DF-2B1F-4C3B-B9E6-72415343538A}" srcOrd="0" destOrd="0" presId="urn:microsoft.com/office/officeart/2005/8/layout/default"/>
    <dgm:cxn modelId="{20C3AE4B-4C9D-4683-A77C-59123E286242}" type="presParOf" srcId="{0DD34936-8BE9-4AA2-8088-3CE4C80C5552}" destId="{CA1C542B-1025-4BCD-AE96-0FE7B367EDA7}" srcOrd="1" destOrd="0" presId="urn:microsoft.com/office/officeart/2005/8/layout/default"/>
    <dgm:cxn modelId="{395C7951-70BD-49A4-AD76-B8928C81E2ED}" type="presParOf" srcId="{0DD34936-8BE9-4AA2-8088-3CE4C80C5552}" destId="{9DD07989-6730-4FDF-9572-E5D24F1BCDF5}" srcOrd="2" destOrd="0" presId="urn:microsoft.com/office/officeart/2005/8/layout/default"/>
    <dgm:cxn modelId="{7F61E98F-D2D1-4AC9-B22C-44D37C63D1E8}" type="presParOf" srcId="{0DD34936-8BE9-4AA2-8088-3CE4C80C5552}" destId="{E77116D4-A263-41FF-A038-E0FB33DD355D}" srcOrd="3" destOrd="0" presId="urn:microsoft.com/office/officeart/2005/8/layout/default"/>
    <dgm:cxn modelId="{9C2C4B00-FF31-4201-92A2-12A5B70D353F}" type="presParOf" srcId="{0DD34936-8BE9-4AA2-8088-3CE4C80C5552}" destId="{A2FE8857-0575-484E-AE69-5C570A04BFB0}" srcOrd="4" destOrd="0" presId="urn:microsoft.com/office/officeart/2005/8/layout/default"/>
    <dgm:cxn modelId="{B0F0D74D-6E24-46AF-9185-59D522ECE60F}" type="presParOf" srcId="{0DD34936-8BE9-4AA2-8088-3CE4C80C5552}" destId="{6ED0343E-42DA-4976-A76D-225CF5712899}" srcOrd="5" destOrd="0" presId="urn:microsoft.com/office/officeart/2005/8/layout/default"/>
    <dgm:cxn modelId="{17DCB79C-8B4D-45BC-A7B4-60275E7E7845}" type="presParOf" srcId="{0DD34936-8BE9-4AA2-8088-3CE4C80C5552}" destId="{55970AB5-9A3E-4EE6-BD5F-FA5E1BE12D05}" srcOrd="6" destOrd="0" presId="urn:microsoft.com/office/officeart/2005/8/layout/default"/>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3B9C5EBB-C72E-4F76-84F3-499A14AA21FE}" type="doc">
      <dgm:prSet loTypeId="urn:microsoft.com/office/officeart/2005/8/layout/default" loCatId="list" qsTypeId="urn:microsoft.com/office/officeart/2005/8/quickstyle/simple1" qsCatId="simple" csTypeId="urn:microsoft.com/office/officeart/2005/8/colors/colorful1" csCatId="colorful" phldr="1"/>
      <dgm:spPr/>
      <dgm:t>
        <a:bodyPr/>
        <a:lstStyle/>
        <a:p>
          <a:endParaRPr lang="en-US"/>
        </a:p>
      </dgm:t>
    </dgm:pt>
    <dgm:pt modelId="{2149F9E4-59E9-4C1A-BCD2-1B063484EC33}">
      <dgm:prSet phldrT="[Text]"/>
      <dgm:spPr/>
      <dgm:t>
        <a:bodyPr/>
        <a:lstStyle/>
        <a:p>
          <a:endParaRPr lang="en-US" dirty="0"/>
        </a:p>
      </dgm:t>
    </dgm:pt>
    <dgm:pt modelId="{1177F876-3226-4F87-B886-17450FC2F6E7}" type="parTrans" cxnId="{DEACA3EB-C6ED-4C35-86E3-379C31ABC6BE}">
      <dgm:prSet/>
      <dgm:spPr/>
      <dgm:t>
        <a:bodyPr/>
        <a:lstStyle/>
        <a:p>
          <a:endParaRPr lang="en-US"/>
        </a:p>
      </dgm:t>
    </dgm:pt>
    <dgm:pt modelId="{19B3C202-3504-445E-9C76-F7ACCCC129A5}" type="sibTrans" cxnId="{DEACA3EB-C6ED-4C35-86E3-379C31ABC6BE}">
      <dgm:prSet/>
      <dgm:spPr/>
      <dgm:t>
        <a:bodyPr/>
        <a:lstStyle/>
        <a:p>
          <a:endParaRPr lang="en-US"/>
        </a:p>
      </dgm:t>
    </dgm:pt>
    <dgm:pt modelId="{1EA25747-258F-4869-97AB-02EDE544B100}">
      <dgm:prSet phldrT="[Text]"/>
      <dgm:spPr/>
      <dgm:t>
        <a:bodyPr/>
        <a:lstStyle/>
        <a:p>
          <a:endParaRPr lang="en-US" dirty="0"/>
        </a:p>
      </dgm:t>
    </dgm:pt>
    <dgm:pt modelId="{B8045A9E-FE61-41C9-B89C-B7942776B7BF}" type="parTrans" cxnId="{04F4E06D-67ED-46FC-B4DB-A09EC9E45799}">
      <dgm:prSet/>
      <dgm:spPr/>
      <dgm:t>
        <a:bodyPr/>
        <a:lstStyle/>
        <a:p>
          <a:endParaRPr lang="en-US"/>
        </a:p>
      </dgm:t>
    </dgm:pt>
    <dgm:pt modelId="{ACF1DDBD-8F2C-4222-8FF9-9A5B26999FBE}" type="sibTrans" cxnId="{04F4E06D-67ED-46FC-B4DB-A09EC9E45799}">
      <dgm:prSet/>
      <dgm:spPr/>
      <dgm:t>
        <a:bodyPr/>
        <a:lstStyle/>
        <a:p>
          <a:endParaRPr lang="en-US"/>
        </a:p>
      </dgm:t>
    </dgm:pt>
    <dgm:pt modelId="{73B6F5D5-43C2-4639-895D-E5F745014A40}">
      <dgm:prSet phldrT="[Text]"/>
      <dgm:spPr/>
      <dgm:t>
        <a:bodyPr/>
        <a:lstStyle/>
        <a:p>
          <a:endParaRPr lang="en-US" dirty="0"/>
        </a:p>
      </dgm:t>
    </dgm:pt>
    <dgm:pt modelId="{3AF4FBDA-2925-45A0-A2CB-2C63A3EAA54D}" type="parTrans" cxnId="{73082619-3185-4239-A557-E4AF304D8885}">
      <dgm:prSet/>
      <dgm:spPr/>
      <dgm:t>
        <a:bodyPr/>
        <a:lstStyle/>
        <a:p>
          <a:endParaRPr lang="en-US"/>
        </a:p>
      </dgm:t>
    </dgm:pt>
    <dgm:pt modelId="{2AB08ADB-2374-4F83-A520-547D11768640}" type="sibTrans" cxnId="{73082619-3185-4239-A557-E4AF304D8885}">
      <dgm:prSet/>
      <dgm:spPr/>
      <dgm:t>
        <a:bodyPr/>
        <a:lstStyle/>
        <a:p>
          <a:endParaRPr lang="en-US"/>
        </a:p>
      </dgm:t>
    </dgm:pt>
    <dgm:pt modelId="{3B6162E6-9F41-4268-97DB-5714E60BB4F7}">
      <dgm:prSet phldrT="[Text]"/>
      <dgm:spPr/>
      <dgm:t>
        <a:bodyPr/>
        <a:lstStyle/>
        <a:p>
          <a:endParaRPr lang="en-US" dirty="0"/>
        </a:p>
      </dgm:t>
    </dgm:pt>
    <dgm:pt modelId="{62287D07-C430-4FED-97D0-317394E6DB86}" type="parTrans" cxnId="{DF069D8D-0A3B-4CFF-98DB-590419B6C572}">
      <dgm:prSet/>
      <dgm:spPr/>
      <dgm:t>
        <a:bodyPr/>
        <a:lstStyle/>
        <a:p>
          <a:endParaRPr lang="en-US"/>
        </a:p>
      </dgm:t>
    </dgm:pt>
    <dgm:pt modelId="{F0C93A16-369E-4E39-AD2A-E137DBE4700D}" type="sibTrans" cxnId="{DF069D8D-0A3B-4CFF-98DB-590419B6C572}">
      <dgm:prSet/>
      <dgm:spPr/>
      <dgm:t>
        <a:bodyPr/>
        <a:lstStyle/>
        <a:p>
          <a:endParaRPr lang="en-US"/>
        </a:p>
      </dgm:t>
    </dgm:pt>
    <dgm:pt modelId="{69650C07-667A-4B10-A2B9-17274207FCBB}">
      <dgm:prSet/>
      <dgm:spPr/>
      <dgm:t>
        <a:bodyPr/>
        <a:lstStyle/>
        <a:p>
          <a:endParaRPr lang="en-US" dirty="0"/>
        </a:p>
      </dgm:t>
    </dgm:pt>
    <dgm:pt modelId="{FCD2FB69-CB0F-4574-88B0-D73573BF9A57}" type="parTrans" cxnId="{2411143A-2AC2-4C98-8A7A-C4F77B623ADB}">
      <dgm:prSet/>
      <dgm:spPr/>
      <dgm:t>
        <a:bodyPr/>
        <a:lstStyle/>
        <a:p>
          <a:endParaRPr lang="en-US"/>
        </a:p>
      </dgm:t>
    </dgm:pt>
    <dgm:pt modelId="{BAD93BCE-935E-455C-B8F3-1F30ED9A01B0}" type="sibTrans" cxnId="{2411143A-2AC2-4C98-8A7A-C4F77B623ADB}">
      <dgm:prSet/>
      <dgm:spPr/>
      <dgm:t>
        <a:bodyPr/>
        <a:lstStyle/>
        <a:p>
          <a:endParaRPr lang="en-US"/>
        </a:p>
      </dgm:t>
    </dgm:pt>
    <dgm:pt modelId="{0DD34936-8BE9-4AA2-8088-3CE4C80C5552}" type="pres">
      <dgm:prSet presAssocID="{3B9C5EBB-C72E-4F76-84F3-499A14AA21FE}" presName="diagram" presStyleCnt="0">
        <dgm:presLayoutVars>
          <dgm:dir/>
          <dgm:resizeHandles val="exact"/>
        </dgm:presLayoutVars>
      </dgm:prSet>
      <dgm:spPr/>
      <dgm:t>
        <a:bodyPr/>
        <a:lstStyle/>
        <a:p>
          <a:endParaRPr lang="en-US"/>
        </a:p>
      </dgm:t>
    </dgm:pt>
    <dgm:pt modelId="{C2EED017-A533-4AFE-9756-7EF2AFD69C0C}" type="pres">
      <dgm:prSet presAssocID="{69650C07-667A-4B10-A2B9-17274207FCBB}" presName="node" presStyleLbl="node1" presStyleIdx="0" presStyleCnt="5">
        <dgm:presLayoutVars>
          <dgm:bulletEnabled val="1"/>
        </dgm:presLayoutVars>
      </dgm:prSet>
      <dgm:spPr/>
      <dgm:t>
        <a:bodyPr/>
        <a:lstStyle/>
        <a:p>
          <a:endParaRPr lang="en-US"/>
        </a:p>
      </dgm:t>
    </dgm:pt>
    <dgm:pt modelId="{FC5EB618-A087-4DD1-8318-0C73F32035D9}" type="pres">
      <dgm:prSet presAssocID="{BAD93BCE-935E-455C-B8F3-1F30ED9A01B0}" presName="sibTrans" presStyleCnt="0"/>
      <dgm:spPr/>
      <dgm:t>
        <a:bodyPr/>
        <a:lstStyle/>
        <a:p>
          <a:endParaRPr lang="en-US"/>
        </a:p>
      </dgm:t>
    </dgm:pt>
    <dgm:pt modelId="{2CADD7DF-2B1F-4C3B-B9E6-72415343538A}" type="pres">
      <dgm:prSet presAssocID="{2149F9E4-59E9-4C1A-BCD2-1B063484EC33}" presName="node" presStyleLbl="node1" presStyleIdx="1" presStyleCnt="5" custLinFactY="17222" custLinFactNeighborX="60667" custLinFactNeighborY="100000">
        <dgm:presLayoutVars>
          <dgm:bulletEnabled val="1"/>
        </dgm:presLayoutVars>
      </dgm:prSet>
      <dgm:spPr/>
      <dgm:t>
        <a:bodyPr/>
        <a:lstStyle/>
        <a:p>
          <a:endParaRPr lang="en-US"/>
        </a:p>
      </dgm:t>
    </dgm:pt>
    <dgm:pt modelId="{CA1C542B-1025-4BCD-AE96-0FE7B367EDA7}" type="pres">
      <dgm:prSet presAssocID="{19B3C202-3504-445E-9C76-F7ACCCC129A5}" presName="sibTrans" presStyleCnt="0"/>
      <dgm:spPr/>
      <dgm:t>
        <a:bodyPr/>
        <a:lstStyle/>
        <a:p>
          <a:endParaRPr lang="en-US"/>
        </a:p>
      </dgm:t>
    </dgm:pt>
    <dgm:pt modelId="{9DD07989-6730-4FDF-9572-E5D24F1BCDF5}" type="pres">
      <dgm:prSet presAssocID="{1EA25747-258F-4869-97AB-02EDE544B100}" presName="node" presStyleLbl="node1" presStyleIdx="2" presStyleCnt="5" custLinFactX="-10667" custLinFactNeighborX="-100000" custLinFactNeighborY="1667">
        <dgm:presLayoutVars>
          <dgm:bulletEnabled val="1"/>
        </dgm:presLayoutVars>
      </dgm:prSet>
      <dgm:spPr/>
      <dgm:t>
        <a:bodyPr/>
        <a:lstStyle/>
        <a:p>
          <a:endParaRPr lang="en-US"/>
        </a:p>
      </dgm:t>
    </dgm:pt>
    <dgm:pt modelId="{E77116D4-A263-41FF-A038-E0FB33DD355D}" type="pres">
      <dgm:prSet presAssocID="{ACF1DDBD-8F2C-4222-8FF9-9A5B26999FBE}" presName="sibTrans" presStyleCnt="0"/>
      <dgm:spPr/>
      <dgm:t>
        <a:bodyPr/>
        <a:lstStyle/>
        <a:p>
          <a:endParaRPr lang="en-US"/>
        </a:p>
      </dgm:t>
    </dgm:pt>
    <dgm:pt modelId="{A2FE8857-0575-484E-AE69-5C570A04BFB0}" type="pres">
      <dgm:prSet presAssocID="{73B6F5D5-43C2-4639-895D-E5F745014A40}" presName="node" presStyleLbl="node1" presStyleIdx="3" presStyleCnt="5">
        <dgm:presLayoutVars>
          <dgm:bulletEnabled val="1"/>
        </dgm:presLayoutVars>
      </dgm:prSet>
      <dgm:spPr/>
      <dgm:t>
        <a:bodyPr/>
        <a:lstStyle/>
        <a:p>
          <a:endParaRPr lang="en-US"/>
        </a:p>
      </dgm:t>
    </dgm:pt>
    <dgm:pt modelId="{6ED0343E-42DA-4976-A76D-225CF5712899}" type="pres">
      <dgm:prSet presAssocID="{2AB08ADB-2374-4F83-A520-547D11768640}" presName="sibTrans" presStyleCnt="0"/>
      <dgm:spPr/>
      <dgm:t>
        <a:bodyPr/>
        <a:lstStyle/>
        <a:p>
          <a:endParaRPr lang="en-US"/>
        </a:p>
      </dgm:t>
    </dgm:pt>
    <dgm:pt modelId="{55970AB5-9A3E-4EE6-BD5F-FA5E1BE12D05}" type="pres">
      <dgm:prSet presAssocID="{3B6162E6-9F41-4268-97DB-5714E60BB4F7}" presName="node" presStyleLbl="node1" presStyleIdx="4" presStyleCnt="5" custLinFactY="-15000" custLinFactNeighborX="55000" custLinFactNeighborY="-100000">
        <dgm:presLayoutVars>
          <dgm:bulletEnabled val="1"/>
        </dgm:presLayoutVars>
      </dgm:prSet>
      <dgm:spPr/>
      <dgm:t>
        <a:bodyPr/>
        <a:lstStyle/>
        <a:p>
          <a:endParaRPr lang="en-US"/>
        </a:p>
      </dgm:t>
    </dgm:pt>
  </dgm:ptLst>
  <dgm:cxnLst>
    <dgm:cxn modelId="{2411143A-2AC2-4C98-8A7A-C4F77B623ADB}" srcId="{3B9C5EBB-C72E-4F76-84F3-499A14AA21FE}" destId="{69650C07-667A-4B10-A2B9-17274207FCBB}" srcOrd="0" destOrd="0" parTransId="{FCD2FB69-CB0F-4574-88B0-D73573BF9A57}" sibTransId="{BAD93BCE-935E-455C-B8F3-1F30ED9A01B0}"/>
    <dgm:cxn modelId="{C2F80720-92D3-4956-8221-6DE038E81B5C}" type="presOf" srcId="{69650C07-667A-4B10-A2B9-17274207FCBB}" destId="{C2EED017-A533-4AFE-9756-7EF2AFD69C0C}" srcOrd="0" destOrd="0" presId="urn:microsoft.com/office/officeart/2005/8/layout/default"/>
    <dgm:cxn modelId="{CC76DFD7-1131-43CF-AF71-9E3DBDC8F9ED}" type="presOf" srcId="{1EA25747-258F-4869-97AB-02EDE544B100}" destId="{9DD07989-6730-4FDF-9572-E5D24F1BCDF5}" srcOrd="0" destOrd="0" presId="urn:microsoft.com/office/officeart/2005/8/layout/default"/>
    <dgm:cxn modelId="{04F4E06D-67ED-46FC-B4DB-A09EC9E45799}" srcId="{3B9C5EBB-C72E-4F76-84F3-499A14AA21FE}" destId="{1EA25747-258F-4869-97AB-02EDE544B100}" srcOrd="2" destOrd="0" parTransId="{B8045A9E-FE61-41C9-B89C-B7942776B7BF}" sibTransId="{ACF1DDBD-8F2C-4222-8FF9-9A5B26999FBE}"/>
    <dgm:cxn modelId="{73082619-3185-4239-A557-E4AF304D8885}" srcId="{3B9C5EBB-C72E-4F76-84F3-499A14AA21FE}" destId="{73B6F5D5-43C2-4639-895D-E5F745014A40}" srcOrd="3" destOrd="0" parTransId="{3AF4FBDA-2925-45A0-A2CB-2C63A3EAA54D}" sibTransId="{2AB08ADB-2374-4F83-A520-547D11768640}"/>
    <dgm:cxn modelId="{2C81393D-ED2A-46CB-A180-4A3F2A2E06DF}" type="presOf" srcId="{3B6162E6-9F41-4268-97DB-5714E60BB4F7}" destId="{55970AB5-9A3E-4EE6-BD5F-FA5E1BE12D05}" srcOrd="0" destOrd="0" presId="urn:microsoft.com/office/officeart/2005/8/layout/default"/>
    <dgm:cxn modelId="{DEACA3EB-C6ED-4C35-86E3-379C31ABC6BE}" srcId="{3B9C5EBB-C72E-4F76-84F3-499A14AA21FE}" destId="{2149F9E4-59E9-4C1A-BCD2-1B063484EC33}" srcOrd="1" destOrd="0" parTransId="{1177F876-3226-4F87-B886-17450FC2F6E7}" sibTransId="{19B3C202-3504-445E-9C76-F7ACCCC129A5}"/>
    <dgm:cxn modelId="{649FFB78-87B5-469B-8113-F72CE02049D9}" type="presOf" srcId="{2149F9E4-59E9-4C1A-BCD2-1B063484EC33}" destId="{2CADD7DF-2B1F-4C3B-B9E6-72415343538A}" srcOrd="0" destOrd="0" presId="urn:microsoft.com/office/officeart/2005/8/layout/default"/>
    <dgm:cxn modelId="{4CF8A558-7068-4A47-AC1F-EE62A11769F9}" type="presOf" srcId="{73B6F5D5-43C2-4639-895D-E5F745014A40}" destId="{A2FE8857-0575-484E-AE69-5C570A04BFB0}" srcOrd="0" destOrd="0" presId="urn:microsoft.com/office/officeart/2005/8/layout/default"/>
    <dgm:cxn modelId="{2C9ACBED-3A02-4923-B3EE-230B59BD49D5}" type="presOf" srcId="{3B9C5EBB-C72E-4F76-84F3-499A14AA21FE}" destId="{0DD34936-8BE9-4AA2-8088-3CE4C80C5552}" srcOrd="0" destOrd="0" presId="urn:microsoft.com/office/officeart/2005/8/layout/default"/>
    <dgm:cxn modelId="{DF069D8D-0A3B-4CFF-98DB-590419B6C572}" srcId="{3B9C5EBB-C72E-4F76-84F3-499A14AA21FE}" destId="{3B6162E6-9F41-4268-97DB-5714E60BB4F7}" srcOrd="4" destOrd="0" parTransId="{62287D07-C430-4FED-97D0-317394E6DB86}" sibTransId="{F0C93A16-369E-4E39-AD2A-E137DBE4700D}"/>
    <dgm:cxn modelId="{5A0E0BF0-EE77-4B36-9136-33F60173E5BD}" type="presParOf" srcId="{0DD34936-8BE9-4AA2-8088-3CE4C80C5552}" destId="{C2EED017-A533-4AFE-9756-7EF2AFD69C0C}" srcOrd="0" destOrd="0" presId="urn:microsoft.com/office/officeart/2005/8/layout/default"/>
    <dgm:cxn modelId="{1BAF7DB7-41F6-418B-A448-43C152A7D505}" type="presParOf" srcId="{0DD34936-8BE9-4AA2-8088-3CE4C80C5552}" destId="{FC5EB618-A087-4DD1-8318-0C73F32035D9}" srcOrd="1" destOrd="0" presId="urn:microsoft.com/office/officeart/2005/8/layout/default"/>
    <dgm:cxn modelId="{CE379208-8786-4CAF-8052-24C959844E81}" type="presParOf" srcId="{0DD34936-8BE9-4AA2-8088-3CE4C80C5552}" destId="{2CADD7DF-2B1F-4C3B-B9E6-72415343538A}" srcOrd="2" destOrd="0" presId="urn:microsoft.com/office/officeart/2005/8/layout/default"/>
    <dgm:cxn modelId="{60517B50-F372-4B49-8FC9-73D6F34461BC}" type="presParOf" srcId="{0DD34936-8BE9-4AA2-8088-3CE4C80C5552}" destId="{CA1C542B-1025-4BCD-AE96-0FE7B367EDA7}" srcOrd="3" destOrd="0" presId="urn:microsoft.com/office/officeart/2005/8/layout/default"/>
    <dgm:cxn modelId="{09198A3B-9A8D-47FF-8972-715F41A1D304}" type="presParOf" srcId="{0DD34936-8BE9-4AA2-8088-3CE4C80C5552}" destId="{9DD07989-6730-4FDF-9572-E5D24F1BCDF5}" srcOrd="4" destOrd="0" presId="urn:microsoft.com/office/officeart/2005/8/layout/default"/>
    <dgm:cxn modelId="{5E148B82-67F0-4137-9933-AC337D70108B}" type="presParOf" srcId="{0DD34936-8BE9-4AA2-8088-3CE4C80C5552}" destId="{E77116D4-A263-41FF-A038-E0FB33DD355D}" srcOrd="5" destOrd="0" presId="urn:microsoft.com/office/officeart/2005/8/layout/default"/>
    <dgm:cxn modelId="{51470B6F-044A-45D4-9DB5-2167E23BCCED}" type="presParOf" srcId="{0DD34936-8BE9-4AA2-8088-3CE4C80C5552}" destId="{A2FE8857-0575-484E-AE69-5C570A04BFB0}" srcOrd="6" destOrd="0" presId="urn:microsoft.com/office/officeart/2005/8/layout/default"/>
    <dgm:cxn modelId="{4E8A69E7-0D7B-4EF4-8F54-CABDAD4DE3A3}" type="presParOf" srcId="{0DD34936-8BE9-4AA2-8088-3CE4C80C5552}" destId="{6ED0343E-42DA-4976-A76D-225CF5712899}" srcOrd="7" destOrd="0" presId="urn:microsoft.com/office/officeart/2005/8/layout/default"/>
    <dgm:cxn modelId="{558100A6-F066-4FEE-A3C0-72855D006320}" type="presParOf" srcId="{0DD34936-8BE9-4AA2-8088-3CE4C80C5552}" destId="{55970AB5-9A3E-4EE6-BD5F-FA5E1BE12D05}" srcOrd="8" destOrd="0" presId="urn:microsoft.com/office/officeart/2005/8/layout/default"/>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4D7B3CA7-DB52-49A0-B02B-A95BF67FEB61}" type="doc">
      <dgm:prSet loTypeId="urn:microsoft.com/office/officeart/2005/8/layout/cycle6" loCatId="cycle" qsTypeId="urn:microsoft.com/office/officeart/2005/8/quickstyle/simple1" qsCatId="simple" csTypeId="urn:microsoft.com/office/officeart/2005/8/colors/colorful2" csCatId="colorful" phldr="1"/>
      <dgm:spPr/>
      <dgm:t>
        <a:bodyPr/>
        <a:lstStyle/>
        <a:p>
          <a:endParaRPr lang="en-US"/>
        </a:p>
      </dgm:t>
    </dgm:pt>
    <dgm:pt modelId="{EC13699A-FD3B-4EB0-8431-682BBF5F4C10}">
      <dgm:prSet phldrT="[Text]"/>
      <dgm:spPr/>
      <dgm:t>
        <a:bodyPr/>
        <a:lstStyle/>
        <a:p>
          <a:endParaRPr lang="en-US" dirty="0"/>
        </a:p>
      </dgm:t>
    </dgm:pt>
    <dgm:pt modelId="{3198D196-389D-443D-B255-6DC7FDF8E213}" type="parTrans" cxnId="{88B1742B-778E-4FB9-B3AF-FE3AAA1AC0AA}">
      <dgm:prSet/>
      <dgm:spPr/>
      <dgm:t>
        <a:bodyPr/>
        <a:lstStyle/>
        <a:p>
          <a:endParaRPr lang="en-US"/>
        </a:p>
      </dgm:t>
    </dgm:pt>
    <dgm:pt modelId="{3FA95D84-C770-4E2F-A91C-642889986589}" type="sibTrans" cxnId="{88B1742B-778E-4FB9-B3AF-FE3AAA1AC0AA}">
      <dgm:prSet/>
      <dgm:spPr/>
      <dgm:t>
        <a:bodyPr/>
        <a:lstStyle/>
        <a:p>
          <a:endParaRPr lang="en-US"/>
        </a:p>
      </dgm:t>
    </dgm:pt>
    <dgm:pt modelId="{C04493A0-9C74-4C88-82D4-358116F90A90}">
      <dgm:prSet phldrT="[Text]"/>
      <dgm:spPr/>
      <dgm:t>
        <a:bodyPr/>
        <a:lstStyle/>
        <a:p>
          <a:endParaRPr lang="en-US" dirty="0"/>
        </a:p>
      </dgm:t>
    </dgm:pt>
    <dgm:pt modelId="{51F1ECA0-7D37-4BE1-AC6C-69C0F8B465D6}" type="parTrans" cxnId="{8F9B9C73-7209-4A0F-B46A-ABF36B444BCF}">
      <dgm:prSet/>
      <dgm:spPr/>
      <dgm:t>
        <a:bodyPr/>
        <a:lstStyle/>
        <a:p>
          <a:endParaRPr lang="en-US"/>
        </a:p>
      </dgm:t>
    </dgm:pt>
    <dgm:pt modelId="{60ACB219-FAC7-437E-AAD9-05C343C8BA54}" type="sibTrans" cxnId="{8F9B9C73-7209-4A0F-B46A-ABF36B444BCF}">
      <dgm:prSet/>
      <dgm:spPr/>
      <dgm:t>
        <a:bodyPr/>
        <a:lstStyle/>
        <a:p>
          <a:endParaRPr lang="en-US"/>
        </a:p>
      </dgm:t>
    </dgm:pt>
    <dgm:pt modelId="{5416C352-EB1B-48E3-A1EC-941F9928E7F9}">
      <dgm:prSet phldrT="[Text]"/>
      <dgm:spPr/>
      <dgm:t>
        <a:bodyPr/>
        <a:lstStyle/>
        <a:p>
          <a:endParaRPr lang="en-US" dirty="0"/>
        </a:p>
      </dgm:t>
    </dgm:pt>
    <dgm:pt modelId="{36645B24-8862-4E55-A1AB-3A6D20E81F6A}" type="parTrans" cxnId="{D14D4589-F495-4833-9D48-57902800BD0F}">
      <dgm:prSet/>
      <dgm:spPr/>
      <dgm:t>
        <a:bodyPr/>
        <a:lstStyle/>
        <a:p>
          <a:endParaRPr lang="en-US"/>
        </a:p>
      </dgm:t>
    </dgm:pt>
    <dgm:pt modelId="{49292943-F0D6-411C-AD59-7B65F7392ABD}" type="sibTrans" cxnId="{D14D4589-F495-4833-9D48-57902800BD0F}">
      <dgm:prSet/>
      <dgm:spPr/>
      <dgm:t>
        <a:bodyPr/>
        <a:lstStyle/>
        <a:p>
          <a:endParaRPr lang="en-US"/>
        </a:p>
      </dgm:t>
    </dgm:pt>
    <dgm:pt modelId="{DC6C5D67-4C10-4EDB-96A5-8734D99EF547}">
      <dgm:prSet phldrT="[Text]"/>
      <dgm:spPr/>
      <dgm:t>
        <a:bodyPr/>
        <a:lstStyle/>
        <a:p>
          <a:endParaRPr lang="en-US" dirty="0"/>
        </a:p>
      </dgm:t>
    </dgm:pt>
    <dgm:pt modelId="{7EF6D0CB-42BE-4319-910E-A2AE67D67B04}" type="parTrans" cxnId="{E7F7367E-3D70-4099-BF2C-DE3CA0D9F62D}">
      <dgm:prSet/>
      <dgm:spPr/>
      <dgm:t>
        <a:bodyPr/>
        <a:lstStyle/>
        <a:p>
          <a:endParaRPr lang="en-US"/>
        </a:p>
      </dgm:t>
    </dgm:pt>
    <dgm:pt modelId="{165B9237-8870-46D9-9F72-C80012283B72}" type="sibTrans" cxnId="{E7F7367E-3D70-4099-BF2C-DE3CA0D9F62D}">
      <dgm:prSet/>
      <dgm:spPr/>
      <dgm:t>
        <a:bodyPr/>
        <a:lstStyle/>
        <a:p>
          <a:endParaRPr lang="en-US"/>
        </a:p>
      </dgm:t>
    </dgm:pt>
    <dgm:pt modelId="{E31990AD-8E83-48EA-96BA-33093EF9EB29}">
      <dgm:prSet phldrT="[Text]"/>
      <dgm:spPr/>
      <dgm:t>
        <a:bodyPr/>
        <a:lstStyle/>
        <a:p>
          <a:endParaRPr lang="en-US" dirty="0"/>
        </a:p>
      </dgm:t>
    </dgm:pt>
    <dgm:pt modelId="{1F2D1CEB-9D00-4565-B72F-F949DA9E3925}" type="parTrans" cxnId="{A8B1FA3D-7642-4437-9F12-BA3959D3E838}">
      <dgm:prSet/>
      <dgm:spPr/>
      <dgm:t>
        <a:bodyPr/>
        <a:lstStyle/>
        <a:p>
          <a:endParaRPr lang="en-US"/>
        </a:p>
      </dgm:t>
    </dgm:pt>
    <dgm:pt modelId="{9BCDBC29-0377-4D63-B1A4-5573D452E097}" type="sibTrans" cxnId="{A8B1FA3D-7642-4437-9F12-BA3959D3E838}">
      <dgm:prSet/>
      <dgm:spPr/>
      <dgm:t>
        <a:bodyPr/>
        <a:lstStyle/>
        <a:p>
          <a:endParaRPr lang="en-US"/>
        </a:p>
      </dgm:t>
    </dgm:pt>
    <dgm:pt modelId="{188E780D-91FD-44B8-9C24-A9D6F005FEB1}" type="pres">
      <dgm:prSet presAssocID="{4D7B3CA7-DB52-49A0-B02B-A95BF67FEB61}" presName="cycle" presStyleCnt="0">
        <dgm:presLayoutVars>
          <dgm:dir/>
          <dgm:resizeHandles val="exact"/>
        </dgm:presLayoutVars>
      </dgm:prSet>
      <dgm:spPr/>
      <dgm:t>
        <a:bodyPr/>
        <a:lstStyle/>
        <a:p>
          <a:endParaRPr lang="en-US"/>
        </a:p>
      </dgm:t>
    </dgm:pt>
    <dgm:pt modelId="{962547AF-256A-46EC-BDC2-49447E81BD77}" type="pres">
      <dgm:prSet presAssocID="{EC13699A-FD3B-4EB0-8431-682BBF5F4C10}" presName="node" presStyleLbl="node1" presStyleIdx="0" presStyleCnt="5">
        <dgm:presLayoutVars>
          <dgm:bulletEnabled val="1"/>
        </dgm:presLayoutVars>
      </dgm:prSet>
      <dgm:spPr/>
      <dgm:t>
        <a:bodyPr/>
        <a:lstStyle/>
        <a:p>
          <a:endParaRPr lang="en-US"/>
        </a:p>
      </dgm:t>
    </dgm:pt>
    <dgm:pt modelId="{E8A59947-FE58-4FF2-B319-35F5ECFD8F6A}" type="pres">
      <dgm:prSet presAssocID="{EC13699A-FD3B-4EB0-8431-682BBF5F4C10}" presName="spNode" presStyleCnt="0"/>
      <dgm:spPr/>
      <dgm:t>
        <a:bodyPr/>
        <a:lstStyle/>
        <a:p>
          <a:endParaRPr lang="en-US"/>
        </a:p>
      </dgm:t>
    </dgm:pt>
    <dgm:pt modelId="{A97FBEE8-1034-4D45-B207-4CD063A16CEA}" type="pres">
      <dgm:prSet presAssocID="{3FA95D84-C770-4E2F-A91C-642889986589}" presName="sibTrans" presStyleLbl="sibTrans1D1" presStyleIdx="0" presStyleCnt="5"/>
      <dgm:spPr/>
      <dgm:t>
        <a:bodyPr/>
        <a:lstStyle/>
        <a:p>
          <a:endParaRPr lang="en-US"/>
        </a:p>
      </dgm:t>
    </dgm:pt>
    <dgm:pt modelId="{2D9DE680-9096-4B49-A6A5-4F1DAC52EF66}" type="pres">
      <dgm:prSet presAssocID="{C04493A0-9C74-4C88-82D4-358116F90A90}" presName="node" presStyleLbl="node1" presStyleIdx="1" presStyleCnt="5" custRadScaleRad="118466" custRadScaleInc="8897">
        <dgm:presLayoutVars>
          <dgm:bulletEnabled val="1"/>
        </dgm:presLayoutVars>
      </dgm:prSet>
      <dgm:spPr/>
      <dgm:t>
        <a:bodyPr/>
        <a:lstStyle/>
        <a:p>
          <a:endParaRPr lang="en-US"/>
        </a:p>
      </dgm:t>
    </dgm:pt>
    <dgm:pt modelId="{C22A747D-D1B0-4344-B3A7-5866F4DE097A}" type="pres">
      <dgm:prSet presAssocID="{C04493A0-9C74-4C88-82D4-358116F90A90}" presName="spNode" presStyleCnt="0"/>
      <dgm:spPr/>
      <dgm:t>
        <a:bodyPr/>
        <a:lstStyle/>
        <a:p>
          <a:endParaRPr lang="en-US"/>
        </a:p>
      </dgm:t>
    </dgm:pt>
    <dgm:pt modelId="{1D821E2B-A211-47B7-83A3-5FC7D8095BBF}" type="pres">
      <dgm:prSet presAssocID="{60ACB219-FAC7-437E-AAD9-05C343C8BA54}" presName="sibTrans" presStyleLbl="sibTrans1D1" presStyleIdx="1" presStyleCnt="5"/>
      <dgm:spPr/>
      <dgm:t>
        <a:bodyPr/>
        <a:lstStyle/>
        <a:p>
          <a:endParaRPr lang="en-US"/>
        </a:p>
      </dgm:t>
    </dgm:pt>
    <dgm:pt modelId="{F4FC287F-A269-46FA-9836-2029FBBF3391}" type="pres">
      <dgm:prSet presAssocID="{5416C352-EB1B-48E3-A1EC-941F9928E7F9}" presName="node" presStyleLbl="node1" presStyleIdx="2" presStyleCnt="5" custRadScaleRad="117278" custRadScaleInc="-33353">
        <dgm:presLayoutVars>
          <dgm:bulletEnabled val="1"/>
        </dgm:presLayoutVars>
      </dgm:prSet>
      <dgm:spPr/>
      <dgm:t>
        <a:bodyPr/>
        <a:lstStyle/>
        <a:p>
          <a:endParaRPr lang="en-US"/>
        </a:p>
      </dgm:t>
    </dgm:pt>
    <dgm:pt modelId="{CFD9BE05-1D1E-4FCA-80CA-B686EFA052F3}" type="pres">
      <dgm:prSet presAssocID="{5416C352-EB1B-48E3-A1EC-941F9928E7F9}" presName="spNode" presStyleCnt="0"/>
      <dgm:spPr/>
      <dgm:t>
        <a:bodyPr/>
        <a:lstStyle/>
        <a:p>
          <a:endParaRPr lang="en-US"/>
        </a:p>
      </dgm:t>
    </dgm:pt>
    <dgm:pt modelId="{543BB31C-F652-445A-A23C-C71ECCD4563F}" type="pres">
      <dgm:prSet presAssocID="{49292943-F0D6-411C-AD59-7B65F7392ABD}" presName="sibTrans" presStyleLbl="sibTrans1D1" presStyleIdx="2" presStyleCnt="5"/>
      <dgm:spPr/>
      <dgm:t>
        <a:bodyPr/>
        <a:lstStyle/>
        <a:p>
          <a:endParaRPr lang="en-US"/>
        </a:p>
      </dgm:t>
    </dgm:pt>
    <dgm:pt modelId="{3C0AE1FF-5EF1-4EF4-AE38-AA23FA81B0AF}" type="pres">
      <dgm:prSet presAssocID="{DC6C5D67-4C10-4EDB-96A5-8734D99EF547}" presName="node" presStyleLbl="node1" presStyleIdx="3" presStyleCnt="5" custRadScaleRad="118122" custRadScaleInc="35112">
        <dgm:presLayoutVars>
          <dgm:bulletEnabled val="1"/>
        </dgm:presLayoutVars>
      </dgm:prSet>
      <dgm:spPr/>
      <dgm:t>
        <a:bodyPr/>
        <a:lstStyle/>
        <a:p>
          <a:endParaRPr lang="en-US"/>
        </a:p>
      </dgm:t>
    </dgm:pt>
    <dgm:pt modelId="{F340A72A-C038-4ADE-9495-A25426D7ECEA}" type="pres">
      <dgm:prSet presAssocID="{DC6C5D67-4C10-4EDB-96A5-8734D99EF547}" presName="spNode" presStyleCnt="0"/>
      <dgm:spPr/>
      <dgm:t>
        <a:bodyPr/>
        <a:lstStyle/>
        <a:p>
          <a:endParaRPr lang="en-US"/>
        </a:p>
      </dgm:t>
    </dgm:pt>
    <dgm:pt modelId="{DAFE2D5C-8EE4-41A1-B01E-07BC18629C67}" type="pres">
      <dgm:prSet presAssocID="{165B9237-8870-46D9-9F72-C80012283B72}" presName="sibTrans" presStyleLbl="sibTrans1D1" presStyleIdx="3" presStyleCnt="5"/>
      <dgm:spPr/>
      <dgm:t>
        <a:bodyPr/>
        <a:lstStyle/>
        <a:p>
          <a:endParaRPr lang="en-US"/>
        </a:p>
      </dgm:t>
    </dgm:pt>
    <dgm:pt modelId="{BE949785-FB71-455B-B6BA-20DE59ED23F1}" type="pres">
      <dgm:prSet presAssocID="{E31990AD-8E83-48EA-96BA-33093EF9EB29}" presName="node" presStyleLbl="node1" presStyleIdx="4" presStyleCnt="5" custRadScaleRad="126004" custRadScaleInc="-12946">
        <dgm:presLayoutVars>
          <dgm:bulletEnabled val="1"/>
        </dgm:presLayoutVars>
      </dgm:prSet>
      <dgm:spPr/>
      <dgm:t>
        <a:bodyPr/>
        <a:lstStyle/>
        <a:p>
          <a:endParaRPr lang="en-US"/>
        </a:p>
      </dgm:t>
    </dgm:pt>
    <dgm:pt modelId="{D7AFCDF7-ABD3-4BF3-B011-BF3022F33BB7}" type="pres">
      <dgm:prSet presAssocID="{E31990AD-8E83-48EA-96BA-33093EF9EB29}" presName="spNode" presStyleCnt="0"/>
      <dgm:spPr/>
      <dgm:t>
        <a:bodyPr/>
        <a:lstStyle/>
        <a:p>
          <a:endParaRPr lang="en-US"/>
        </a:p>
      </dgm:t>
    </dgm:pt>
    <dgm:pt modelId="{41CE343F-75B7-43B7-A504-C075356450B7}" type="pres">
      <dgm:prSet presAssocID="{9BCDBC29-0377-4D63-B1A4-5573D452E097}" presName="sibTrans" presStyleLbl="sibTrans1D1" presStyleIdx="4" presStyleCnt="5"/>
      <dgm:spPr/>
      <dgm:t>
        <a:bodyPr/>
        <a:lstStyle/>
        <a:p>
          <a:endParaRPr lang="en-US"/>
        </a:p>
      </dgm:t>
    </dgm:pt>
  </dgm:ptLst>
  <dgm:cxnLst>
    <dgm:cxn modelId="{31AD48B5-DD76-4D01-8DFE-3783322C6F40}" type="presOf" srcId="{C04493A0-9C74-4C88-82D4-358116F90A90}" destId="{2D9DE680-9096-4B49-A6A5-4F1DAC52EF66}" srcOrd="0" destOrd="0" presId="urn:microsoft.com/office/officeart/2005/8/layout/cycle6"/>
    <dgm:cxn modelId="{4FB2B244-3D0F-4795-A5EA-F0FACBD88B7E}" type="presOf" srcId="{E31990AD-8E83-48EA-96BA-33093EF9EB29}" destId="{BE949785-FB71-455B-B6BA-20DE59ED23F1}" srcOrd="0" destOrd="0" presId="urn:microsoft.com/office/officeart/2005/8/layout/cycle6"/>
    <dgm:cxn modelId="{88B1742B-778E-4FB9-B3AF-FE3AAA1AC0AA}" srcId="{4D7B3CA7-DB52-49A0-B02B-A95BF67FEB61}" destId="{EC13699A-FD3B-4EB0-8431-682BBF5F4C10}" srcOrd="0" destOrd="0" parTransId="{3198D196-389D-443D-B255-6DC7FDF8E213}" sibTransId="{3FA95D84-C770-4E2F-A91C-642889986589}"/>
    <dgm:cxn modelId="{64B0AE12-A1E7-420F-AD12-D80AD8D9C44E}" type="presOf" srcId="{60ACB219-FAC7-437E-AAD9-05C343C8BA54}" destId="{1D821E2B-A211-47B7-83A3-5FC7D8095BBF}" srcOrd="0" destOrd="0" presId="urn:microsoft.com/office/officeart/2005/8/layout/cycle6"/>
    <dgm:cxn modelId="{48916269-1B3B-4411-983E-D5E6ED1CE913}" type="presOf" srcId="{165B9237-8870-46D9-9F72-C80012283B72}" destId="{DAFE2D5C-8EE4-41A1-B01E-07BC18629C67}" srcOrd="0" destOrd="0" presId="urn:microsoft.com/office/officeart/2005/8/layout/cycle6"/>
    <dgm:cxn modelId="{CBC09FAA-76B0-40E5-9426-31AB0ABA8ECE}" type="presOf" srcId="{3FA95D84-C770-4E2F-A91C-642889986589}" destId="{A97FBEE8-1034-4D45-B207-4CD063A16CEA}" srcOrd="0" destOrd="0" presId="urn:microsoft.com/office/officeart/2005/8/layout/cycle6"/>
    <dgm:cxn modelId="{02BA08CF-5815-45BF-84AA-1074D84ED36A}" type="presOf" srcId="{9BCDBC29-0377-4D63-B1A4-5573D452E097}" destId="{41CE343F-75B7-43B7-A504-C075356450B7}" srcOrd="0" destOrd="0" presId="urn:microsoft.com/office/officeart/2005/8/layout/cycle6"/>
    <dgm:cxn modelId="{D14D4589-F495-4833-9D48-57902800BD0F}" srcId="{4D7B3CA7-DB52-49A0-B02B-A95BF67FEB61}" destId="{5416C352-EB1B-48E3-A1EC-941F9928E7F9}" srcOrd="2" destOrd="0" parTransId="{36645B24-8862-4E55-A1AB-3A6D20E81F6A}" sibTransId="{49292943-F0D6-411C-AD59-7B65F7392ABD}"/>
    <dgm:cxn modelId="{C5C2E7FE-0743-4167-B64B-199F97254848}" type="presOf" srcId="{DC6C5D67-4C10-4EDB-96A5-8734D99EF547}" destId="{3C0AE1FF-5EF1-4EF4-AE38-AA23FA81B0AF}" srcOrd="0" destOrd="0" presId="urn:microsoft.com/office/officeart/2005/8/layout/cycle6"/>
    <dgm:cxn modelId="{8F9B9C73-7209-4A0F-B46A-ABF36B444BCF}" srcId="{4D7B3CA7-DB52-49A0-B02B-A95BF67FEB61}" destId="{C04493A0-9C74-4C88-82D4-358116F90A90}" srcOrd="1" destOrd="0" parTransId="{51F1ECA0-7D37-4BE1-AC6C-69C0F8B465D6}" sibTransId="{60ACB219-FAC7-437E-AAD9-05C343C8BA54}"/>
    <dgm:cxn modelId="{A8B1FA3D-7642-4437-9F12-BA3959D3E838}" srcId="{4D7B3CA7-DB52-49A0-B02B-A95BF67FEB61}" destId="{E31990AD-8E83-48EA-96BA-33093EF9EB29}" srcOrd="4" destOrd="0" parTransId="{1F2D1CEB-9D00-4565-B72F-F949DA9E3925}" sibTransId="{9BCDBC29-0377-4D63-B1A4-5573D452E097}"/>
    <dgm:cxn modelId="{65DB6593-40E9-4718-846A-44218E46E212}" type="presOf" srcId="{EC13699A-FD3B-4EB0-8431-682BBF5F4C10}" destId="{962547AF-256A-46EC-BDC2-49447E81BD77}" srcOrd="0" destOrd="0" presId="urn:microsoft.com/office/officeart/2005/8/layout/cycle6"/>
    <dgm:cxn modelId="{E7F7367E-3D70-4099-BF2C-DE3CA0D9F62D}" srcId="{4D7B3CA7-DB52-49A0-B02B-A95BF67FEB61}" destId="{DC6C5D67-4C10-4EDB-96A5-8734D99EF547}" srcOrd="3" destOrd="0" parTransId="{7EF6D0CB-42BE-4319-910E-A2AE67D67B04}" sibTransId="{165B9237-8870-46D9-9F72-C80012283B72}"/>
    <dgm:cxn modelId="{AC2128B9-EDC3-4F7D-BBB3-08F49A84DE5B}" type="presOf" srcId="{49292943-F0D6-411C-AD59-7B65F7392ABD}" destId="{543BB31C-F652-445A-A23C-C71ECCD4563F}" srcOrd="0" destOrd="0" presId="urn:microsoft.com/office/officeart/2005/8/layout/cycle6"/>
    <dgm:cxn modelId="{E4CFEA28-C957-4ECB-B187-D24634F345CA}" type="presOf" srcId="{5416C352-EB1B-48E3-A1EC-941F9928E7F9}" destId="{F4FC287F-A269-46FA-9836-2029FBBF3391}" srcOrd="0" destOrd="0" presId="urn:microsoft.com/office/officeart/2005/8/layout/cycle6"/>
    <dgm:cxn modelId="{74703ADB-3630-484F-9705-FC246FA5F9F4}" type="presOf" srcId="{4D7B3CA7-DB52-49A0-B02B-A95BF67FEB61}" destId="{188E780D-91FD-44B8-9C24-A9D6F005FEB1}" srcOrd="0" destOrd="0" presId="urn:microsoft.com/office/officeart/2005/8/layout/cycle6"/>
    <dgm:cxn modelId="{7D06B89B-D3BE-4BC4-BE7E-6A0835A018B6}" type="presParOf" srcId="{188E780D-91FD-44B8-9C24-A9D6F005FEB1}" destId="{962547AF-256A-46EC-BDC2-49447E81BD77}" srcOrd="0" destOrd="0" presId="urn:microsoft.com/office/officeart/2005/8/layout/cycle6"/>
    <dgm:cxn modelId="{1AB2921E-B57A-4454-AD11-CE0BC8F788CC}" type="presParOf" srcId="{188E780D-91FD-44B8-9C24-A9D6F005FEB1}" destId="{E8A59947-FE58-4FF2-B319-35F5ECFD8F6A}" srcOrd="1" destOrd="0" presId="urn:microsoft.com/office/officeart/2005/8/layout/cycle6"/>
    <dgm:cxn modelId="{3B8FCD5A-B56B-459F-BE77-9ABD97C85469}" type="presParOf" srcId="{188E780D-91FD-44B8-9C24-A9D6F005FEB1}" destId="{A97FBEE8-1034-4D45-B207-4CD063A16CEA}" srcOrd="2" destOrd="0" presId="urn:microsoft.com/office/officeart/2005/8/layout/cycle6"/>
    <dgm:cxn modelId="{5A08023B-40B3-4BF3-8675-AB7498CFFCEF}" type="presParOf" srcId="{188E780D-91FD-44B8-9C24-A9D6F005FEB1}" destId="{2D9DE680-9096-4B49-A6A5-4F1DAC52EF66}" srcOrd="3" destOrd="0" presId="urn:microsoft.com/office/officeart/2005/8/layout/cycle6"/>
    <dgm:cxn modelId="{5632ACCE-B1B6-4665-B92A-63A71292D5F5}" type="presParOf" srcId="{188E780D-91FD-44B8-9C24-A9D6F005FEB1}" destId="{C22A747D-D1B0-4344-B3A7-5866F4DE097A}" srcOrd="4" destOrd="0" presId="urn:microsoft.com/office/officeart/2005/8/layout/cycle6"/>
    <dgm:cxn modelId="{1A91B79B-14B2-458B-B9A4-7112342AD76E}" type="presParOf" srcId="{188E780D-91FD-44B8-9C24-A9D6F005FEB1}" destId="{1D821E2B-A211-47B7-83A3-5FC7D8095BBF}" srcOrd="5" destOrd="0" presId="urn:microsoft.com/office/officeart/2005/8/layout/cycle6"/>
    <dgm:cxn modelId="{454A12BE-AF73-4D8B-ABD2-EEC8081C7F0B}" type="presParOf" srcId="{188E780D-91FD-44B8-9C24-A9D6F005FEB1}" destId="{F4FC287F-A269-46FA-9836-2029FBBF3391}" srcOrd="6" destOrd="0" presId="urn:microsoft.com/office/officeart/2005/8/layout/cycle6"/>
    <dgm:cxn modelId="{67C973FD-E2EC-4F27-9E0E-2D73CF7F6FA8}" type="presParOf" srcId="{188E780D-91FD-44B8-9C24-A9D6F005FEB1}" destId="{CFD9BE05-1D1E-4FCA-80CA-B686EFA052F3}" srcOrd="7" destOrd="0" presId="urn:microsoft.com/office/officeart/2005/8/layout/cycle6"/>
    <dgm:cxn modelId="{08CDC567-CF65-41A7-ADF7-E92EA1EE95F7}" type="presParOf" srcId="{188E780D-91FD-44B8-9C24-A9D6F005FEB1}" destId="{543BB31C-F652-445A-A23C-C71ECCD4563F}" srcOrd="8" destOrd="0" presId="urn:microsoft.com/office/officeart/2005/8/layout/cycle6"/>
    <dgm:cxn modelId="{335CBF50-FA88-418C-BC4C-DEB06C836009}" type="presParOf" srcId="{188E780D-91FD-44B8-9C24-A9D6F005FEB1}" destId="{3C0AE1FF-5EF1-4EF4-AE38-AA23FA81B0AF}" srcOrd="9" destOrd="0" presId="urn:microsoft.com/office/officeart/2005/8/layout/cycle6"/>
    <dgm:cxn modelId="{5F9CBBA4-1E1F-4AED-B534-32ECED65DEA6}" type="presParOf" srcId="{188E780D-91FD-44B8-9C24-A9D6F005FEB1}" destId="{F340A72A-C038-4ADE-9495-A25426D7ECEA}" srcOrd="10" destOrd="0" presId="urn:microsoft.com/office/officeart/2005/8/layout/cycle6"/>
    <dgm:cxn modelId="{2ACF02A6-00FF-41C0-A817-5B57D87B19CF}" type="presParOf" srcId="{188E780D-91FD-44B8-9C24-A9D6F005FEB1}" destId="{DAFE2D5C-8EE4-41A1-B01E-07BC18629C67}" srcOrd="11" destOrd="0" presId="urn:microsoft.com/office/officeart/2005/8/layout/cycle6"/>
    <dgm:cxn modelId="{20A45CF5-F1B0-4E39-8377-5526CFB2C481}" type="presParOf" srcId="{188E780D-91FD-44B8-9C24-A9D6F005FEB1}" destId="{BE949785-FB71-455B-B6BA-20DE59ED23F1}" srcOrd="12" destOrd="0" presId="urn:microsoft.com/office/officeart/2005/8/layout/cycle6"/>
    <dgm:cxn modelId="{656082CD-B4F6-4A4E-A10C-231B129B5D6C}" type="presParOf" srcId="{188E780D-91FD-44B8-9C24-A9D6F005FEB1}" destId="{D7AFCDF7-ABD3-4BF3-B011-BF3022F33BB7}" srcOrd="13" destOrd="0" presId="urn:microsoft.com/office/officeart/2005/8/layout/cycle6"/>
    <dgm:cxn modelId="{EC348092-B0A4-4EA0-BD24-7F2D322A44B6}" type="presParOf" srcId="{188E780D-91FD-44B8-9C24-A9D6F005FEB1}" destId="{41CE343F-75B7-43B7-A504-C075356450B7}" srcOrd="14" destOrd="0" presId="urn:microsoft.com/office/officeart/2005/8/layout/cycle6"/>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22649094-1A8C-4F77-AFCD-F91E559BF23D}">
      <dsp:nvSpPr>
        <dsp:cNvPr id="0" name=""/>
        <dsp:cNvSpPr/>
      </dsp:nvSpPr>
      <dsp:spPr>
        <a:xfrm>
          <a:off x="685790" y="0"/>
          <a:ext cx="7124700" cy="4064000"/>
        </a:xfrm>
        <a:prstGeom prst="rightArrow">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A5AB8047-F559-4AD5-BB07-01D4DFE20BB5}">
      <dsp:nvSpPr>
        <dsp:cNvPr id="0" name=""/>
        <dsp:cNvSpPr/>
      </dsp:nvSpPr>
      <dsp:spPr>
        <a:xfrm>
          <a:off x="1466849" y="1219199"/>
          <a:ext cx="2514600" cy="1625600"/>
        </a:xfrm>
        <a:prstGeom prst="roundRect">
          <a:avLst/>
        </a:prstGeom>
        <a:solidFill>
          <a:schemeClr val="accent2">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47650" tIns="247650" rIns="247650" bIns="247650" numCol="1" spcCol="1270" anchor="ctr" anchorCtr="0">
          <a:noAutofit/>
        </a:bodyPr>
        <a:lstStyle/>
        <a:p>
          <a:pPr lvl="0" algn="ctr" defTabSz="2889250">
            <a:lnSpc>
              <a:spcPct val="90000"/>
            </a:lnSpc>
            <a:spcBef>
              <a:spcPct val="0"/>
            </a:spcBef>
            <a:spcAft>
              <a:spcPct val="35000"/>
            </a:spcAft>
          </a:pPr>
          <a:endParaRPr lang="en-US" sz="6500" kern="1200" dirty="0"/>
        </a:p>
      </dsp:txBody>
      <dsp:txXfrm>
        <a:off x="1466849" y="1219199"/>
        <a:ext cx="2514600" cy="1625600"/>
      </dsp:txXfrm>
    </dsp:sp>
    <dsp:sp modelId="{2639B51D-BE87-4044-8C3A-01976DFF821A}">
      <dsp:nvSpPr>
        <dsp:cNvPr id="0" name=""/>
        <dsp:cNvSpPr/>
      </dsp:nvSpPr>
      <dsp:spPr>
        <a:xfrm>
          <a:off x="4400550" y="1219199"/>
          <a:ext cx="2514600" cy="1625600"/>
        </a:xfrm>
        <a:prstGeom prst="roundRect">
          <a:avLst/>
        </a:prstGeom>
        <a:solidFill>
          <a:schemeClr val="accent3">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47650" tIns="247650" rIns="247650" bIns="247650" numCol="1" spcCol="1270" anchor="ctr" anchorCtr="0">
          <a:noAutofit/>
        </a:bodyPr>
        <a:lstStyle/>
        <a:p>
          <a:pPr lvl="0" algn="ctr" defTabSz="2889250">
            <a:lnSpc>
              <a:spcPct val="90000"/>
            </a:lnSpc>
            <a:spcBef>
              <a:spcPct val="0"/>
            </a:spcBef>
            <a:spcAft>
              <a:spcPct val="35000"/>
            </a:spcAft>
          </a:pPr>
          <a:endParaRPr lang="en-US" sz="6500" kern="1200" dirty="0"/>
        </a:p>
      </dsp:txBody>
      <dsp:txXfrm>
        <a:off x="4400550" y="1219199"/>
        <a:ext cx="2514600" cy="1625600"/>
      </dsp:txXfrm>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22649094-1A8C-4F77-AFCD-F91E559BF23D}">
      <dsp:nvSpPr>
        <dsp:cNvPr id="0" name=""/>
        <dsp:cNvSpPr/>
      </dsp:nvSpPr>
      <dsp:spPr>
        <a:xfrm>
          <a:off x="628649" y="0"/>
          <a:ext cx="7124700" cy="4064000"/>
        </a:xfrm>
        <a:prstGeom prst="rightArrow">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2639B51D-BE87-4044-8C3A-01976DFF821A}">
      <dsp:nvSpPr>
        <dsp:cNvPr id="0" name=""/>
        <dsp:cNvSpPr/>
      </dsp:nvSpPr>
      <dsp:spPr>
        <a:xfrm>
          <a:off x="1466849" y="1219199"/>
          <a:ext cx="2514600" cy="1625600"/>
        </a:xfrm>
        <a:prstGeom prst="roundRect">
          <a:avLst/>
        </a:prstGeom>
        <a:solidFill>
          <a:schemeClr val="accent2">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47650" tIns="247650" rIns="247650" bIns="247650" numCol="1" spcCol="1270" anchor="ctr" anchorCtr="0">
          <a:noAutofit/>
        </a:bodyPr>
        <a:lstStyle/>
        <a:p>
          <a:pPr lvl="0" algn="ctr" defTabSz="2889250">
            <a:lnSpc>
              <a:spcPct val="90000"/>
            </a:lnSpc>
            <a:spcBef>
              <a:spcPct val="0"/>
            </a:spcBef>
            <a:spcAft>
              <a:spcPct val="35000"/>
            </a:spcAft>
          </a:pPr>
          <a:endParaRPr lang="en-US" sz="6500" kern="1200" dirty="0"/>
        </a:p>
      </dsp:txBody>
      <dsp:txXfrm>
        <a:off x="1466849" y="1219199"/>
        <a:ext cx="2514600" cy="1625600"/>
      </dsp:txXfrm>
    </dsp:sp>
    <dsp:sp modelId="{63F1C1C4-ED94-47B2-9734-4FE03F077FF5}">
      <dsp:nvSpPr>
        <dsp:cNvPr id="0" name=""/>
        <dsp:cNvSpPr/>
      </dsp:nvSpPr>
      <dsp:spPr>
        <a:xfrm>
          <a:off x="4400550" y="1219199"/>
          <a:ext cx="2514600" cy="1625600"/>
        </a:xfrm>
        <a:prstGeom prst="roundRect">
          <a:avLst/>
        </a:prstGeom>
        <a:solidFill>
          <a:schemeClr val="accent2">
            <a:hueOff val="-8543487"/>
            <a:satOff val="24962"/>
            <a:lumOff val="-4706"/>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47650" tIns="247650" rIns="247650" bIns="247650" numCol="1" spcCol="1270" anchor="ctr" anchorCtr="0">
          <a:noAutofit/>
        </a:bodyPr>
        <a:lstStyle/>
        <a:p>
          <a:pPr lvl="0" algn="ctr" defTabSz="2889250">
            <a:lnSpc>
              <a:spcPct val="90000"/>
            </a:lnSpc>
            <a:spcBef>
              <a:spcPct val="0"/>
            </a:spcBef>
            <a:spcAft>
              <a:spcPct val="35000"/>
            </a:spcAft>
          </a:pPr>
          <a:endParaRPr lang="en-US" sz="6500" kern="1200" dirty="0"/>
        </a:p>
      </dsp:txBody>
      <dsp:txXfrm>
        <a:off x="4400550" y="1219199"/>
        <a:ext cx="2514600" cy="1625600"/>
      </dsp:txXfrm>
    </dsp:sp>
  </dsp:spTree>
</dsp:drawing>
</file>

<file path=ppt/diagrams/drawing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22649094-1A8C-4F77-AFCD-F91E559BF23D}">
      <dsp:nvSpPr>
        <dsp:cNvPr id="0" name=""/>
        <dsp:cNvSpPr/>
      </dsp:nvSpPr>
      <dsp:spPr>
        <a:xfrm>
          <a:off x="628649" y="0"/>
          <a:ext cx="7124700" cy="4064000"/>
        </a:xfrm>
        <a:prstGeom prst="rightArrow">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2639B51D-BE87-4044-8C3A-01976DFF821A}">
      <dsp:nvSpPr>
        <dsp:cNvPr id="0" name=""/>
        <dsp:cNvSpPr/>
      </dsp:nvSpPr>
      <dsp:spPr>
        <a:xfrm>
          <a:off x="1466849" y="1219199"/>
          <a:ext cx="2514600" cy="1625600"/>
        </a:xfrm>
        <a:prstGeom prst="roundRect">
          <a:avLst/>
        </a:prstGeom>
        <a:solidFill>
          <a:schemeClr val="accent2">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47650" tIns="247650" rIns="247650" bIns="247650" numCol="1" spcCol="1270" anchor="ctr" anchorCtr="0">
          <a:noAutofit/>
        </a:bodyPr>
        <a:lstStyle/>
        <a:p>
          <a:pPr lvl="0" algn="ctr" defTabSz="2889250">
            <a:lnSpc>
              <a:spcPct val="90000"/>
            </a:lnSpc>
            <a:spcBef>
              <a:spcPct val="0"/>
            </a:spcBef>
            <a:spcAft>
              <a:spcPct val="35000"/>
            </a:spcAft>
          </a:pPr>
          <a:endParaRPr lang="en-US" sz="6500" kern="1200" dirty="0"/>
        </a:p>
      </dsp:txBody>
      <dsp:txXfrm>
        <a:off x="1466849" y="1219199"/>
        <a:ext cx="2514600" cy="1625600"/>
      </dsp:txXfrm>
    </dsp:sp>
    <dsp:sp modelId="{63F1C1C4-ED94-47B2-9734-4FE03F077FF5}">
      <dsp:nvSpPr>
        <dsp:cNvPr id="0" name=""/>
        <dsp:cNvSpPr/>
      </dsp:nvSpPr>
      <dsp:spPr>
        <a:xfrm>
          <a:off x="4400550" y="1219199"/>
          <a:ext cx="2514600" cy="1625600"/>
        </a:xfrm>
        <a:prstGeom prst="roundRect">
          <a:avLst/>
        </a:prstGeom>
        <a:solidFill>
          <a:schemeClr val="accent2">
            <a:hueOff val="-8543487"/>
            <a:satOff val="24962"/>
            <a:lumOff val="-4706"/>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47650" tIns="247650" rIns="247650" bIns="247650" numCol="1" spcCol="1270" anchor="ctr" anchorCtr="0">
          <a:noAutofit/>
        </a:bodyPr>
        <a:lstStyle/>
        <a:p>
          <a:pPr lvl="0" algn="ctr" defTabSz="2889250">
            <a:lnSpc>
              <a:spcPct val="90000"/>
            </a:lnSpc>
            <a:spcBef>
              <a:spcPct val="0"/>
            </a:spcBef>
            <a:spcAft>
              <a:spcPct val="35000"/>
            </a:spcAft>
          </a:pPr>
          <a:endParaRPr lang="en-US" sz="6500" kern="1200" dirty="0"/>
        </a:p>
      </dsp:txBody>
      <dsp:txXfrm>
        <a:off x="4400550" y="1219199"/>
        <a:ext cx="2514600" cy="1625600"/>
      </dsp:txXfrm>
    </dsp:sp>
  </dsp:spTree>
</dsp:drawing>
</file>

<file path=ppt/diagrams/drawing4.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22649094-1A8C-4F77-AFCD-F91E559BF23D}">
      <dsp:nvSpPr>
        <dsp:cNvPr id="0" name=""/>
        <dsp:cNvSpPr/>
      </dsp:nvSpPr>
      <dsp:spPr>
        <a:xfrm>
          <a:off x="628649" y="0"/>
          <a:ext cx="7124700" cy="4064000"/>
        </a:xfrm>
        <a:prstGeom prst="rightArrow">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2639B51D-BE87-4044-8C3A-01976DFF821A}">
      <dsp:nvSpPr>
        <dsp:cNvPr id="0" name=""/>
        <dsp:cNvSpPr/>
      </dsp:nvSpPr>
      <dsp:spPr>
        <a:xfrm>
          <a:off x="1466849" y="1219199"/>
          <a:ext cx="2514600" cy="1625600"/>
        </a:xfrm>
        <a:prstGeom prst="roundRect">
          <a:avLst/>
        </a:prstGeom>
        <a:solidFill>
          <a:schemeClr val="accent2">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47650" tIns="247650" rIns="247650" bIns="247650" numCol="1" spcCol="1270" anchor="ctr" anchorCtr="0">
          <a:noAutofit/>
        </a:bodyPr>
        <a:lstStyle/>
        <a:p>
          <a:pPr lvl="0" algn="ctr" defTabSz="2889250">
            <a:lnSpc>
              <a:spcPct val="90000"/>
            </a:lnSpc>
            <a:spcBef>
              <a:spcPct val="0"/>
            </a:spcBef>
            <a:spcAft>
              <a:spcPct val="35000"/>
            </a:spcAft>
          </a:pPr>
          <a:endParaRPr lang="en-US" sz="6500" kern="1200" dirty="0"/>
        </a:p>
      </dsp:txBody>
      <dsp:txXfrm>
        <a:off x="1466849" y="1219199"/>
        <a:ext cx="2514600" cy="1625600"/>
      </dsp:txXfrm>
    </dsp:sp>
    <dsp:sp modelId="{63F1C1C4-ED94-47B2-9734-4FE03F077FF5}">
      <dsp:nvSpPr>
        <dsp:cNvPr id="0" name=""/>
        <dsp:cNvSpPr/>
      </dsp:nvSpPr>
      <dsp:spPr>
        <a:xfrm>
          <a:off x="4400550" y="1219199"/>
          <a:ext cx="2514600" cy="1625600"/>
        </a:xfrm>
        <a:prstGeom prst="roundRect">
          <a:avLst/>
        </a:prstGeom>
        <a:solidFill>
          <a:schemeClr val="accent2">
            <a:hueOff val="-8543487"/>
            <a:satOff val="24962"/>
            <a:lumOff val="-4706"/>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47650" tIns="247650" rIns="247650" bIns="247650" numCol="1" spcCol="1270" anchor="ctr" anchorCtr="0">
          <a:noAutofit/>
        </a:bodyPr>
        <a:lstStyle/>
        <a:p>
          <a:pPr lvl="0" algn="ctr" defTabSz="2889250">
            <a:lnSpc>
              <a:spcPct val="90000"/>
            </a:lnSpc>
            <a:spcBef>
              <a:spcPct val="0"/>
            </a:spcBef>
            <a:spcAft>
              <a:spcPct val="35000"/>
            </a:spcAft>
          </a:pPr>
          <a:endParaRPr lang="en-US" sz="6500" kern="1200" dirty="0"/>
        </a:p>
      </dsp:txBody>
      <dsp:txXfrm>
        <a:off x="4400550" y="1219199"/>
        <a:ext cx="2514600" cy="1625600"/>
      </dsp:txXfrm>
    </dsp:sp>
  </dsp:spTree>
</dsp:drawing>
</file>

<file path=ppt/diagrams/drawing5.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2CADD7DF-2B1F-4C3B-B9E6-72415343538A}">
      <dsp:nvSpPr>
        <dsp:cNvPr id="0" name=""/>
        <dsp:cNvSpPr/>
      </dsp:nvSpPr>
      <dsp:spPr>
        <a:xfrm>
          <a:off x="1004" y="31464"/>
          <a:ext cx="3917900" cy="2350740"/>
        </a:xfrm>
        <a:prstGeom prst="rect">
          <a:avLst/>
        </a:prstGeom>
        <a:solidFill>
          <a:schemeClr val="accent2">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47650" tIns="247650" rIns="247650" bIns="247650" numCol="1" spcCol="1270" anchor="ctr" anchorCtr="0">
          <a:noAutofit/>
        </a:bodyPr>
        <a:lstStyle/>
        <a:p>
          <a:pPr lvl="0" algn="ctr" defTabSz="2889250">
            <a:lnSpc>
              <a:spcPct val="90000"/>
            </a:lnSpc>
            <a:spcBef>
              <a:spcPct val="0"/>
            </a:spcBef>
            <a:spcAft>
              <a:spcPct val="35000"/>
            </a:spcAft>
          </a:pPr>
          <a:endParaRPr lang="en-US" sz="6500" kern="1200" dirty="0"/>
        </a:p>
      </dsp:txBody>
      <dsp:txXfrm>
        <a:off x="1004" y="31464"/>
        <a:ext cx="3917900" cy="2350740"/>
      </dsp:txXfrm>
    </dsp:sp>
    <dsp:sp modelId="{9DD07989-6730-4FDF-9572-E5D24F1BCDF5}">
      <dsp:nvSpPr>
        <dsp:cNvPr id="0" name=""/>
        <dsp:cNvSpPr/>
      </dsp:nvSpPr>
      <dsp:spPr>
        <a:xfrm>
          <a:off x="4267206" y="11"/>
          <a:ext cx="3917900" cy="2350740"/>
        </a:xfrm>
        <a:prstGeom prst="rect">
          <a:avLst/>
        </a:prstGeom>
        <a:solidFill>
          <a:schemeClr val="accent2">
            <a:hueOff val="-2847829"/>
            <a:satOff val="8321"/>
            <a:lumOff val="-1569"/>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47650" tIns="247650" rIns="247650" bIns="247650" numCol="1" spcCol="1270" anchor="ctr" anchorCtr="0">
          <a:noAutofit/>
        </a:bodyPr>
        <a:lstStyle/>
        <a:p>
          <a:pPr lvl="0" algn="ctr" defTabSz="2889250">
            <a:lnSpc>
              <a:spcPct val="90000"/>
            </a:lnSpc>
            <a:spcBef>
              <a:spcPct val="0"/>
            </a:spcBef>
            <a:spcAft>
              <a:spcPct val="35000"/>
            </a:spcAft>
          </a:pPr>
          <a:endParaRPr lang="en-US" sz="6500" kern="1200" dirty="0"/>
        </a:p>
      </dsp:txBody>
      <dsp:txXfrm>
        <a:off x="4267206" y="11"/>
        <a:ext cx="3917900" cy="2350740"/>
      </dsp:txXfrm>
    </dsp:sp>
    <dsp:sp modelId="{A2FE8857-0575-484E-AE69-5C570A04BFB0}">
      <dsp:nvSpPr>
        <dsp:cNvPr id="0" name=""/>
        <dsp:cNvSpPr/>
      </dsp:nvSpPr>
      <dsp:spPr>
        <a:xfrm>
          <a:off x="1004" y="2773995"/>
          <a:ext cx="3917900" cy="2350740"/>
        </a:xfrm>
        <a:prstGeom prst="rect">
          <a:avLst/>
        </a:prstGeom>
        <a:solidFill>
          <a:schemeClr val="accent2">
            <a:hueOff val="-5695658"/>
            <a:satOff val="16641"/>
            <a:lumOff val="-3137"/>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47650" tIns="247650" rIns="247650" bIns="247650" numCol="1" spcCol="1270" anchor="ctr" anchorCtr="0">
          <a:noAutofit/>
        </a:bodyPr>
        <a:lstStyle/>
        <a:p>
          <a:pPr lvl="0" algn="ctr" defTabSz="2889250">
            <a:lnSpc>
              <a:spcPct val="90000"/>
            </a:lnSpc>
            <a:spcBef>
              <a:spcPct val="0"/>
            </a:spcBef>
            <a:spcAft>
              <a:spcPct val="35000"/>
            </a:spcAft>
          </a:pPr>
          <a:endParaRPr lang="en-US" sz="6500" kern="1200" dirty="0"/>
        </a:p>
      </dsp:txBody>
      <dsp:txXfrm>
        <a:off x="1004" y="2773995"/>
        <a:ext cx="3917900" cy="2350740"/>
      </dsp:txXfrm>
    </dsp:sp>
    <dsp:sp modelId="{55970AB5-9A3E-4EE6-BD5F-FA5E1BE12D05}">
      <dsp:nvSpPr>
        <dsp:cNvPr id="0" name=""/>
        <dsp:cNvSpPr/>
      </dsp:nvSpPr>
      <dsp:spPr>
        <a:xfrm>
          <a:off x="4310695" y="2773995"/>
          <a:ext cx="3917900" cy="2350740"/>
        </a:xfrm>
        <a:prstGeom prst="rect">
          <a:avLst/>
        </a:prstGeom>
        <a:solidFill>
          <a:schemeClr val="accent2">
            <a:hueOff val="-8543487"/>
            <a:satOff val="24962"/>
            <a:lumOff val="-4706"/>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47650" tIns="247650" rIns="247650" bIns="247650" numCol="1" spcCol="1270" anchor="ctr" anchorCtr="0">
          <a:noAutofit/>
        </a:bodyPr>
        <a:lstStyle/>
        <a:p>
          <a:pPr lvl="0" algn="ctr" defTabSz="2889250">
            <a:lnSpc>
              <a:spcPct val="90000"/>
            </a:lnSpc>
            <a:spcBef>
              <a:spcPct val="0"/>
            </a:spcBef>
            <a:spcAft>
              <a:spcPct val="35000"/>
            </a:spcAft>
          </a:pPr>
          <a:endParaRPr lang="en-US" sz="6500" kern="1200" dirty="0"/>
        </a:p>
      </dsp:txBody>
      <dsp:txXfrm>
        <a:off x="4310695" y="2773995"/>
        <a:ext cx="3917900" cy="2350740"/>
      </dsp:txXfrm>
    </dsp:sp>
  </dsp:spTree>
</dsp:drawing>
</file>

<file path=ppt/diagrams/drawing6.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C2EED017-A533-4AFE-9756-7EF2AFD69C0C}">
      <dsp:nvSpPr>
        <dsp:cNvPr id="0" name=""/>
        <dsp:cNvSpPr/>
      </dsp:nvSpPr>
      <dsp:spPr>
        <a:xfrm>
          <a:off x="0" y="352424"/>
          <a:ext cx="2857499" cy="1714500"/>
        </a:xfrm>
        <a:prstGeom prst="rect">
          <a:avLst/>
        </a:prstGeom>
        <a:solidFill>
          <a:schemeClr val="accent2">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47650" tIns="247650" rIns="247650" bIns="247650" numCol="1" spcCol="1270" anchor="ctr" anchorCtr="0">
          <a:noAutofit/>
        </a:bodyPr>
        <a:lstStyle/>
        <a:p>
          <a:pPr lvl="0" algn="ctr" defTabSz="2889250">
            <a:lnSpc>
              <a:spcPct val="90000"/>
            </a:lnSpc>
            <a:spcBef>
              <a:spcPct val="0"/>
            </a:spcBef>
            <a:spcAft>
              <a:spcPct val="35000"/>
            </a:spcAft>
          </a:pPr>
          <a:endParaRPr lang="en-US" sz="6500" kern="1200" dirty="0"/>
        </a:p>
      </dsp:txBody>
      <dsp:txXfrm>
        <a:off x="0" y="352424"/>
        <a:ext cx="2857499" cy="1714500"/>
      </dsp:txXfrm>
    </dsp:sp>
    <dsp:sp modelId="{2CADD7DF-2B1F-4C3B-B9E6-72415343538A}">
      <dsp:nvSpPr>
        <dsp:cNvPr id="0" name=""/>
        <dsp:cNvSpPr/>
      </dsp:nvSpPr>
      <dsp:spPr>
        <a:xfrm>
          <a:off x="4876809" y="2362196"/>
          <a:ext cx="2857499" cy="1714500"/>
        </a:xfrm>
        <a:prstGeom prst="rect">
          <a:avLst/>
        </a:prstGeom>
        <a:solidFill>
          <a:schemeClr val="accent3">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47650" tIns="247650" rIns="247650" bIns="247650" numCol="1" spcCol="1270" anchor="ctr" anchorCtr="0">
          <a:noAutofit/>
        </a:bodyPr>
        <a:lstStyle/>
        <a:p>
          <a:pPr lvl="0" algn="ctr" defTabSz="2889250">
            <a:lnSpc>
              <a:spcPct val="90000"/>
            </a:lnSpc>
            <a:spcBef>
              <a:spcPct val="0"/>
            </a:spcBef>
            <a:spcAft>
              <a:spcPct val="35000"/>
            </a:spcAft>
          </a:pPr>
          <a:endParaRPr lang="en-US" sz="6500" kern="1200" dirty="0"/>
        </a:p>
      </dsp:txBody>
      <dsp:txXfrm>
        <a:off x="4876809" y="2362196"/>
        <a:ext cx="2857499" cy="1714500"/>
      </dsp:txXfrm>
    </dsp:sp>
    <dsp:sp modelId="{9DD07989-6730-4FDF-9572-E5D24F1BCDF5}">
      <dsp:nvSpPr>
        <dsp:cNvPr id="0" name=""/>
        <dsp:cNvSpPr/>
      </dsp:nvSpPr>
      <dsp:spPr>
        <a:xfrm>
          <a:off x="3124190" y="381005"/>
          <a:ext cx="2857499" cy="1714500"/>
        </a:xfrm>
        <a:prstGeom prst="rect">
          <a:avLst/>
        </a:prstGeom>
        <a:solidFill>
          <a:schemeClr val="accent4">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47650" tIns="247650" rIns="247650" bIns="247650" numCol="1" spcCol="1270" anchor="ctr" anchorCtr="0">
          <a:noAutofit/>
        </a:bodyPr>
        <a:lstStyle/>
        <a:p>
          <a:pPr lvl="0" algn="ctr" defTabSz="2889250">
            <a:lnSpc>
              <a:spcPct val="90000"/>
            </a:lnSpc>
            <a:spcBef>
              <a:spcPct val="0"/>
            </a:spcBef>
            <a:spcAft>
              <a:spcPct val="35000"/>
            </a:spcAft>
          </a:pPr>
          <a:endParaRPr lang="en-US" sz="6500" kern="1200" dirty="0"/>
        </a:p>
      </dsp:txBody>
      <dsp:txXfrm>
        <a:off x="3124190" y="381005"/>
        <a:ext cx="2857499" cy="1714500"/>
      </dsp:txXfrm>
    </dsp:sp>
    <dsp:sp modelId="{A2FE8857-0575-484E-AE69-5C570A04BFB0}">
      <dsp:nvSpPr>
        <dsp:cNvPr id="0" name=""/>
        <dsp:cNvSpPr/>
      </dsp:nvSpPr>
      <dsp:spPr>
        <a:xfrm>
          <a:off x="1571625" y="2352675"/>
          <a:ext cx="2857499" cy="1714500"/>
        </a:xfrm>
        <a:prstGeom prst="rect">
          <a:avLst/>
        </a:prstGeom>
        <a:solidFill>
          <a:schemeClr val="accent5">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47650" tIns="247650" rIns="247650" bIns="247650" numCol="1" spcCol="1270" anchor="ctr" anchorCtr="0">
          <a:noAutofit/>
        </a:bodyPr>
        <a:lstStyle/>
        <a:p>
          <a:pPr lvl="0" algn="ctr" defTabSz="2889250">
            <a:lnSpc>
              <a:spcPct val="90000"/>
            </a:lnSpc>
            <a:spcBef>
              <a:spcPct val="0"/>
            </a:spcBef>
            <a:spcAft>
              <a:spcPct val="35000"/>
            </a:spcAft>
          </a:pPr>
          <a:endParaRPr lang="en-US" sz="6500" kern="1200" dirty="0"/>
        </a:p>
      </dsp:txBody>
      <dsp:txXfrm>
        <a:off x="1571625" y="2352675"/>
        <a:ext cx="2857499" cy="1714500"/>
      </dsp:txXfrm>
    </dsp:sp>
    <dsp:sp modelId="{55970AB5-9A3E-4EE6-BD5F-FA5E1BE12D05}">
      <dsp:nvSpPr>
        <dsp:cNvPr id="0" name=""/>
        <dsp:cNvSpPr/>
      </dsp:nvSpPr>
      <dsp:spPr>
        <a:xfrm>
          <a:off x="6286500" y="380999"/>
          <a:ext cx="2857499" cy="1714500"/>
        </a:xfrm>
        <a:prstGeom prst="rect">
          <a:avLst/>
        </a:prstGeom>
        <a:solidFill>
          <a:schemeClr val="accent6">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47650" tIns="247650" rIns="247650" bIns="247650" numCol="1" spcCol="1270" anchor="ctr" anchorCtr="0">
          <a:noAutofit/>
        </a:bodyPr>
        <a:lstStyle/>
        <a:p>
          <a:pPr lvl="0" algn="ctr" defTabSz="2889250">
            <a:lnSpc>
              <a:spcPct val="90000"/>
            </a:lnSpc>
            <a:spcBef>
              <a:spcPct val="0"/>
            </a:spcBef>
            <a:spcAft>
              <a:spcPct val="35000"/>
            </a:spcAft>
          </a:pPr>
          <a:endParaRPr lang="en-US" sz="6500" kern="1200" dirty="0"/>
        </a:p>
      </dsp:txBody>
      <dsp:txXfrm>
        <a:off x="6286500" y="380999"/>
        <a:ext cx="2857499" cy="1714500"/>
      </dsp:txXfrm>
    </dsp:sp>
  </dsp:spTree>
</dsp:drawing>
</file>

<file path=ppt/diagrams/drawing7.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962547AF-256A-46EC-BDC2-49447E81BD77}">
      <dsp:nvSpPr>
        <dsp:cNvPr id="0" name=""/>
        <dsp:cNvSpPr/>
      </dsp:nvSpPr>
      <dsp:spPr>
        <a:xfrm>
          <a:off x="3332391" y="3904"/>
          <a:ext cx="2250616" cy="1462900"/>
        </a:xfrm>
        <a:prstGeom prst="roundRect">
          <a:avLst/>
        </a:prstGeom>
        <a:solidFill>
          <a:schemeClr val="accent2">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40030" tIns="240030" rIns="240030" bIns="240030" numCol="1" spcCol="1270" anchor="ctr" anchorCtr="0">
          <a:noAutofit/>
        </a:bodyPr>
        <a:lstStyle/>
        <a:p>
          <a:pPr lvl="0" algn="ctr" defTabSz="2800350">
            <a:lnSpc>
              <a:spcPct val="90000"/>
            </a:lnSpc>
            <a:spcBef>
              <a:spcPct val="0"/>
            </a:spcBef>
            <a:spcAft>
              <a:spcPct val="35000"/>
            </a:spcAft>
          </a:pPr>
          <a:endParaRPr lang="en-US" sz="6300" kern="1200" dirty="0"/>
        </a:p>
      </dsp:txBody>
      <dsp:txXfrm>
        <a:off x="3332391" y="3904"/>
        <a:ext cx="2250616" cy="1462900"/>
      </dsp:txXfrm>
    </dsp:sp>
    <dsp:sp modelId="{A97FBEE8-1034-4D45-B207-4CD063A16CEA}">
      <dsp:nvSpPr>
        <dsp:cNvPr id="0" name=""/>
        <dsp:cNvSpPr/>
      </dsp:nvSpPr>
      <dsp:spPr>
        <a:xfrm>
          <a:off x="2328142" y="941798"/>
          <a:ext cx="5848667" cy="5848667"/>
        </a:xfrm>
        <a:custGeom>
          <a:avLst/>
          <a:gdLst/>
          <a:ahLst/>
          <a:cxnLst/>
          <a:rect l="0" t="0" r="0" b="0"/>
          <a:pathLst>
            <a:path>
              <a:moveTo>
                <a:pt x="3276331" y="21262"/>
              </a:moveTo>
              <a:arcTo wR="2924333" hR="2924333" stAng="16614803" swAng="2551792"/>
            </a:path>
          </a:pathLst>
        </a:custGeom>
        <a:noFill/>
        <a:ln w="9525" cap="flat" cmpd="sng" algn="ctr">
          <a:solidFill>
            <a:schemeClr val="accent2">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2D9DE680-9096-4B49-A6A5-4F1DAC52EF66}">
      <dsp:nvSpPr>
        <dsp:cNvPr id="0" name=""/>
        <dsp:cNvSpPr/>
      </dsp:nvSpPr>
      <dsp:spPr>
        <a:xfrm>
          <a:off x="6664775" y="1981201"/>
          <a:ext cx="2250616" cy="1462900"/>
        </a:xfrm>
        <a:prstGeom prst="roundRect">
          <a:avLst/>
        </a:prstGeom>
        <a:solidFill>
          <a:schemeClr val="accent2">
            <a:hueOff val="-2135872"/>
            <a:satOff val="6241"/>
            <a:lumOff val="-1176"/>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40030" tIns="240030" rIns="240030" bIns="240030" numCol="1" spcCol="1270" anchor="ctr" anchorCtr="0">
          <a:noAutofit/>
        </a:bodyPr>
        <a:lstStyle/>
        <a:p>
          <a:pPr lvl="0" algn="ctr" defTabSz="2800350">
            <a:lnSpc>
              <a:spcPct val="90000"/>
            </a:lnSpc>
            <a:spcBef>
              <a:spcPct val="0"/>
            </a:spcBef>
            <a:spcAft>
              <a:spcPct val="35000"/>
            </a:spcAft>
          </a:pPr>
          <a:endParaRPr lang="en-US" sz="6300" kern="1200" dirty="0"/>
        </a:p>
      </dsp:txBody>
      <dsp:txXfrm>
        <a:off x="6664775" y="1981201"/>
        <a:ext cx="2250616" cy="1462900"/>
      </dsp:txXfrm>
    </dsp:sp>
    <dsp:sp modelId="{1D821E2B-A211-47B7-83A3-5FC7D8095BBF}">
      <dsp:nvSpPr>
        <dsp:cNvPr id="0" name=""/>
        <dsp:cNvSpPr/>
      </dsp:nvSpPr>
      <dsp:spPr>
        <a:xfrm>
          <a:off x="2081531" y="814316"/>
          <a:ext cx="5848667" cy="5848667"/>
        </a:xfrm>
        <a:custGeom>
          <a:avLst/>
          <a:gdLst/>
          <a:ahLst/>
          <a:cxnLst/>
          <a:rect l="0" t="0" r="0" b="0"/>
          <a:pathLst>
            <a:path>
              <a:moveTo>
                <a:pt x="5835755" y="2649828"/>
              </a:moveTo>
              <a:arcTo wR="2924333" hR="2924333" stAng="21276826" swAng="2369611"/>
            </a:path>
          </a:pathLst>
        </a:custGeom>
        <a:noFill/>
        <a:ln w="9525" cap="flat" cmpd="sng" algn="ctr">
          <a:solidFill>
            <a:schemeClr val="accent2">
              <a:hueOff val="-2135872"/>
              <a:satOff val="6241"/>
              <a:lumOff val="-1176"/>
              <a:alphaOff val="0"/>
            </a:schemeClr>
          </a:solidFill>
          <a:prstDash val="solid"/>
        </a:ln>
        <a:effectLst/>
      </dsp:spPr>
      <dsp:style>
        <a:lnRef idx="1">
          <a:scrgbClr r="0" g="0" b="0"/>
        </a:lnRef>
        <a:fillRef idx="0">
          <a:scrgbClr r="0" g="0" b="0"/>
        </a:fillRef>
        <a:effectRef idx="0">
          <a:scrgbClr r="0" g="0" b="0"/>
        </a:effectRef>
        <a:fontRef idx="minor"/>
      </dsp:style>
    </dsp:sp>
    <dsp:sp modelId="{F4FC287F-A269-46FA-9836-2029FBBF3391}">
      <dsp:nvSpPr>
        <dsp:cNvPr id="0" name=""/>
        <dsp:cNvSpPr/>
      </dsp:nvSpPr>
      <dsp:spPr>
        <a:xfrm>
          <a:off x="5714995" y="5395089"/>
          <a:ext cx="2250616" cy="1462900"/>
        </a:xfrm>
        <a:prstGeom prst="roundRect">
          <a:avLst/>
        </a:prstGeom>
        <a:solidFill>
          <a:schemeClr val="accent2">
            <a:hueOff val="-4271743"/>
            <a:satOff val="12481"/>
            <a:lumOff val="-2353"/>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40030" tIns="240030" rIns="240030" bIns="240030" numCol="1" spcCol="1270" anchor="ctr" anchorCtr="0">
          <a:noAutofit/>
        </a:bodyPr>
        <a:lstStyle/>
        <a:p>
          <a:pPr lvl="0" algn="ctr" defTabSz="2800350">
            <a:lnSpc>
              <a:spcPct val="90000"/>
            </a:lnSpc>
            <a:spcBef>
              <a:spcPct val="0"/>
            </a:spcBef>
            <a:spcAft>
              <a:spcPct val="35000"/>
            </a:spcAft>
          </a:pPr>
          <a:endParaRPr lang="en-US" sz="6300" kern="1200" dirty="0"/>
        </a:p>
      </dsp:txBody>
      <dsp:txXfrm>
        <a:off x="5714995" y="5395089"/>
        <a:ext cx="2250616" cy="1462900"/>
      </dsp:txXfrm>
    </dsp:sp>
    <dsp:sp modelId="{543BB31C-F652-445A-A23C-C71ECCD4563F}">
      <dsp:nvSpPr>
        <dsp:cNvPr id="0" name=""/>
        <dsp:cNvSpPr/>
      </dsp:nvSpPr>
      <dsp:spPr>
        <a:xfrm>
          <a:off x="1501862" y="1301160"/>
          <a:ext cx="5848667" cy="5848667"/>
        </a:xfrm>
        <a:custGeom>
          <a:avLst/>
          <a:gdLst/>
          <a:ahLst/>
          <a:cxnLst/>
          <a:rect l="0" t="0" r="0" b="0"/>
          <a:pathLst>
            <a:path>
              <a:moveTo>
                <a:pt x="4190083" y="5560544"/>
              </a:moveTo>
              <a:arcTo wR="2924333" hR="2924333" stAng="3861149" swAng="3057628"/>
            </a:path>
          </a:pathLst>
        </a:custGeom>
        <a:noFill/>
        <a:ln w="9525" cap="flat" cmpd="sng" algn="ctr">
          <a:solidFill>
            <a:schemeClr val="accent2">
              <a:hueOff val="-4271743"/>
              <a:satOff val="12481"/>
              <a:lumOff val="-2353"/>
              <a:alphaOff val="0"/>
            </a:schemeClr>
          </a:solidFill>
          <a:prstDash val="solid"/>
        </a:ln>
        <a:effectLst/>
      </dsp:spPr>
      <dsp:style>
        <a:lnRef idx="1">
          <a:scrgbClr r="0" g="0" b="0"/>
        </a:lnRef>
        <a:fillRef idx="0">
          <a:scrgbClr r="0" g="0" b="0"/>
        </a:fillRef>
        <a:effectRef idx="0">
          <a:scrgbClr r="0" g="0" b="0"/>
        </a:effectRef>
        <a:fontRef idx="minor"/>
      </dsp:style>
    </dsp:sp>
    <dsp:sp modelId="{3C0AE1FF-5EF1-4EF4-AE38-AA23FA81B0AF}">
      <dsp:nvSpPr>
        <dsp:cNvPr id="0" name=""/>
        <dsp:cNvSpPr/>
      </dsp:nvSpPr>
      <dsp:spPr>
        <a:xfrm>
          <a:off x="914400" y="5395093"/>
          <a:ext cx="2250616" cy="1462900"/>
        </a:xfrm>
        <a:prstGeom prst="roundRect">
          <a:avLst/>
        </a:prstGeom>
        <a:solidFill>
          <a:schemeClr val="accent2">
            <a:hueOff val="-6407615"/>
            <a:satOff val="18722"/>
            <a:lumOff val="-3529"/>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40030" tIns="240030" rIns="240030" bIns="240030" numCol="1" spcCol="1270" anchor="ctr" anchorCtr="0">
          <a:noAutofit/>
        </a:bodyPr>
        <a:lstStyle/>
        <a:p>
          <a:pPr lvl="0" algn="ctr" defTabSz="2800350">
            <a:lnSpc>
              <a:spcPct val="90000"/>
            </a:lnSpc>
            <a:spcBef>
              <a:spcPct val="0"/>
            </a:spcBef>
            <a:spcAft>
              <a:spcPct val="35000"/>
            </a:spcAft>
          </a:pPr>
          <a:endParaRPr lang="en-US" sz="6300" kern="1200" dirty="0"/>
        </a:p>
      </dsp:txBody>
      <dsp:txXfrm>
        <a:off x="914400" y="5395093"/>
        <a:ext cx="2250616" cy="1462900"/>
      </dsp:txXfrm>
    </dsp:sp>
    <dsp:sp modelId="{DAFE2D5C-8EE4-41A1-B01E-07BC18629C67}">
      <dsp:nvSpPr>
        <dsp:cNvPr id="0" name=""/>
        <dsp:cNvSpPr/>
      </dsp:nvSpPr>
      <dsp:spPr>
        <a:xfrm>
          <a:off x="981271" y="850765"/>
          <a:ext cx="5848667" cy="5848667"/>
        </a:xfrm>
        <a:custGeom>
          <a:avLst/>
          <a:gdLst/>
          <a:ahLst/>
          <a:cxnLst/>
          <a:rect l="0" t="0" r="0" b="0"/>
          <a:pathLst>
            <a:path>
              <a:moveTo>
                <a:pt x="478658" y="4527580"/>
              </a:moveTo>
              <a:arcTo wR="2924333" hR="2924333" stAng="8805204" swAng="2361150"/>
            </a:path>
          </a:pathLst>
        </a:custGeom>
        <a:noFill/>
        <a:ln w="9525" cap="flat" cmpd="sng" algn="ctr">
          <a:solidFill>
            <a:schemeClr val="accent2">
              <a:hueOff val="-6407615"/>
              <a:satOff val="18722"/>
              <a:lumOff val="-3529"/>
              <a:alphaOff val="0"/>
            </a:schemeClr>
          </a:solidFill>
          <a:prstDash val="solid"/>
        </a:ln>
        <a:effectLst/>
      </dsp:spPr>
      <dsp:style>
        <a:lnRef idx="1">
          <a:scrgbClr r="0" g="0" b="0"/>
        </a:lnRef>
        <a:fillRef idx="0">
          <a:scrgbClr r="0" g="0" b="0"/>
        </a:fillRef>
        <a:effectRef idx="0">
          <a:scrgbClr r="0" g="0" b="0"/>
        </a:effectRef>
        <a:fontRef idx="minor"/>
      </dsp:style>
    </dsp:sp>
    <dsp:sp modelId="{BE949785-FB71-455B-B6BA-20DE59ED23F1}">
      <dsp:nvSpPr>
        <dsp:cNvPr id="0" name=""/>
        <dsp:cNvSpPr/>
      </dsp:nvSpPr>
      <dsp:spPr>
        <a:xfrm>
          <a:off x="0" y="1981198"/>
          <a:ext cx="2250616" cy="1462900"/>
        </a:xfrm>
        <a:prstGeom prst="roundRect">
          <a:avLst/>
        </a:prstGeom>
        <a:solidFill>
          <a:schemeClr val="accent2">
            <a:hueOff val="-8543487"/>
            <a:satOff val="24962"/>
            <a:lumOff val="-4706"/>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40030" tIns="240030" rIns="240030" bIns="240030" numCol="1" spcCol="1270" anchor="ctr" anchorCtr="0">
          <a:noAutofit/>
        </a:bodyPr>
        <a:lstStyle/>
        <a:p>
          <a:pPr lvl="0" algn="ctr" defTabSz="2800350">
            <a:lnSpc>
              <a:spcPct val="90000"/>
            </a:lnSpc>
            <a:spcBef>
              <a:spcPct val="0"/>
            </a:spcBef>
            <a:spcAft>
              <a:spcPct val="35000"/>
            </a:spcAft>
          </a:pPr>
          <a:endParaRPr lang="en-US" sz="6300" kern="1200" dirty="0"/>
        </a:p>
      </dsp:txBody>
      <dsp:txXfrm>
        <a:off x="0" y="1981198"/>
        <a:ext cx="2250616" cy="1462900"/>
      </dsp:txXfrm>
    </dsp:sp>
    <dsp:sp modelId="{41CE343F-75B7-43B7-A504-C075356450B7}">
      <dsp:nvSpPr>
        <dsp:cNvPr id="0" name=""/>
        <dsp:cNvSpPr/>
      </dsp:nvSpPr>
      <dsp:spPr>
        <a:xfrm>
          <a:off x="738577" y="941800"/>
          <a:ext cx="5848667" cy="5848667"/>
        </a:xfrm>
        <a:custGeom>
          <a:avLst/>
          <a:gdLst/>
          <a:ahLst/>
          <a:cxnLst/>
          <a:rect l="0" t="0" r="0" b="0"/>
          <a:pathLst>
            <a:path>
              <a:moveTo>
                <a:pt x="702539" y="1022924"/>
              </a:moveTo>
              <a:arcTo wR="2924333" hR="2924333" stAng="13233412" swAng="2551799"/>
            </a:path>
          </a:pathLst>
        </a:custGeom>
        <a:noFill/>
        <a:ln w="9525" cap="flat" cmpd="sng" algn="ctr">
          <a:solidFill>
            <a:schemeClr val="accent2">
              <a:hueOff val="-8543487"/>
              <a:satOff val="24962"/>
              <a:lumOff val="-4706"/>
              <a:alphaOff val="0"/>
            </a:schemeClr>
          </a:solidFill>
          <a:prstDash val="solid"/>
        </a:ln>
        <a:effectLst/>
      </dsp:spPr>
      <dsp:style>
        <a:lnRef idx="1">
          <a:scrgbClr r="0" g="0" b="0"/>
        </a:lnRef>
        <a:fillRef idx="0">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2.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3.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4.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5.xml><?xml version="1.0" encoding="utf-8"?>
<dgm:layoutDef xmlns:dgm="http://schemas.openxmlformats.org/drawingml/2006/diagram" xmlns:a="http://schemas.openxmlformats.org/drawingml/2006/main" uniqueId="urn:microsoft.com/office/officeart/2005/8/layout/default">
  <dgm:title val=""/>
  <dgm:desc val=""/>
  <dgm:catLst>
    <dgm:cat type="list" pri="1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default">
  <dgm:title val=""/>
  <dgm:desc val=""/>
  <dgm:catLst>
    <dgm:cat type="list" pri="1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cycle6">
  <dgm:title val=""/>
  <dgm:desc val=""/>
  <dgm:catLst>
    <dgm:cat type="cycle" pri="4000"/>
    <dgm:cat type="relationship" pri="24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param type="endSty" val="noArr"/>
              </dgm:alg>
              <dgm:shape xmlns:r="http://schemas.openxmlformats.org/officeDocument/2006/relationships" type="conn" r:blip="">
                <dgm:adjLst/>
              </dgm:shape>
              <dgm:presOf axis="self"/>
              <dgm:constrLst>
                <dgm:constr type="h" refType="w" fact="0.65"/>
                <dgm:constr type="connDist"/>
                <dgm:constr type="begPad" refType="connDist" fact="0.01"/>
                <dgm:constr type="endPad" refType="connDist" fact="0.01"/>
              </dgm:constrLst>
              <dgm:ruleLst/>
            </dgm:layoutNode>
          </dgm:forEach>
        </dgm:if>
        <dgm:else name="Name16"/>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8" name="Title 7"/>
          <p:cNvSpPr>
            <a:spLocks noGrp="1"/>
          </p:cNvSpPr>
          <p:nvPr>
            <p:ph type="ctrTitle"/>
          </p:nvPr>
        </p:nvSpPr>
        <p:spPr>
          <a:xfrm>
            <a:off x="1219200" y="3886200"/>
            <a:ext cx="6858000" cy="990600"/>
          </a:xfrm>
        </p:spPr>
        <p:txBody>
          <a:bodyPr anchor="t" anchorCtr="0"/>
          <a:lstStyle>
            <a:lvl1pPr algn="r">
              <a:defRPr sz="3200">
                <a:solidFill>
                  <a:schemeClr val="tx1"/>
                </a:solidFill>
              </a:defRPr>
            </a:lvl1pPr>
          </a:lstStyle>
          <a:p>
            <a:r>
              <a:rPr kumimoji="0" lang="en-US" smtClean="0"/>
              <a:t>Click to edit Master title style</a:t>
            </a:r>
            <a:endParaRPr kumimoji="0" lang="en-US"/>
          </a:p>
        </p:txBody>
      </p:sp>
      <p:sp>
        <p:nvSpPr>
          <p:cNvPr id="9" name="Subtitle 8"/>
          <p:cNvSpPr>
            <a:spLocks noGrp="1"/>
          </p:cNvSpPr>
          <p:nvPr>
            <p:ph type="subTitle" idx="1"/>
          </p:nvPr>
        </p:nvSpPr>
        <p:spPr>
          <a:xfrm>
            <a:off x="1219200" y="5124450"/>
            <a:ext cx="6858000" cy="533400"/>
          </a:xfrm>
        </p:spPr>
        <p:txBody>
          <a:bodyPr/>
          <a:lstStyle>
            <a:lvl1pPr marL="0" indent="0" algn="r">
              <a:buNone/>
              <a:defRPr sz="2000">
                <a:solidFill>
                  <a:schemeClr val="tx2"/>
                </a:solidFill>
                <a:latin typeface="+mj-lt"/>
                <a:ea typeface="+mj-ea"/>
                <a:cs typeface="+mj-cs"/>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6400800" y="6355080"/>
            <a:ext cx="2286000" cy="365760"/>
          </a:xfrm>
        </p:spPr>
        <p:txBody>
          <a:bodyPr/>
          <a:lstStyle>
            <a:lvl1pPr>
              <a:defRPr sz="1400"/>
            </a:lvl1pPr>
          </a:lstStyle>
          <a:p>
            <a:fld id="{3A0B8766-FBF0-49B6-9472-EB38A7AB1D6D}" type="datetimeFigureOut">
              <a:rPr lang="en-US" smtClean="0"/>
              <a:t>2/7/2012</a:t>
            </a:fld>
            <a:endParaRPr lang="en-US"/>
          </a:p>
        </p:txBody>
      </p:sp>
      <p:sp>
        <p:nvSpPr>
          <p:cNvPr id="17" name="Footer Placeholder 16"/>
          <p:cNvSpPr>
            <a:spLocks noGrp="1"/>
          </p:cNvSpPr>
          <p:nvPr>
            <p:ph type="ftr" sz="quarter" idx="11"/>
          </p:nvPr>
        </p:nvSpPr>
        <p:spPr>
          <a:xfrm>
            <a:off x="2898648" y="6355080"/>
            <a:ext cx="3474720" cy="365760"/>
          </a:xfrm>
        </p:spPr>
        <p:txBody>
          <a:bodyPr/>
          <a:lstStyle/>
          <a:p>
            <a:endParaRPr lang="en-US"/>
          </a:p>
        </p:txBody>
      </p:sp>
      <p:sp>
        <p:nvSpPr>
          <p:cNvPr id="29" name="Slide Number Placeholder 28"/>
          <p:cNvSpPr>
            <a:spLocks noGrp="1"/>
          </p:cNvSpPr>
          <p:nvPr>
            <p:ph type="sldNum" sz="quarter" idx="12"/>
          </p:nvPr>
        </p:nvSpPr>
        <p:spPr>
          <a:xfrm>
            <a:off x="1216152" y="6355080"/>
            <a:ext cx="1219200" cy="365760"/>
          </a:xfrm>
        </p:spPr>
        <p:txBody>
          <a:bodyPr/>
          <a:lstStyle/>
          <a:p>
            <a:fld id="{157F57AF-73C1-41C1-BD6B-8845BEC8CA25}" type="slidenum">
              <a:rPr lang="en-US" smtClean="0"/>
              <a:t>‹#›</a:t>
            </a:fld>
            <a:endParaRPr lang="en-US"/>
          </a:p>
        </p:txBody>
      </p:sp>
      <p:sp>
        <p:nvSpPr>
          <p:cNvPr id="21" name="Rectangle 20"/>
          <p:cNvSpPr/>
          <p:nvPr/>
        </p:nvSpPr>
        <p:spPr>
          <a:xfrm>
            <a:off x="904875" y="3648075"/>
            <a:ext cx="7315200" cy="1280160"/>
          </a:xfrm>
          <a:prstGeom prst="rect">
            <a:avLst/>
          </a:prstGeom>
          <a:noFill/>
          <a:ln w="6350" cap="rnd" cmpd="sng" algn="ctr">
            <a:solidFill>
              <a:schemeClr val="accent1"/>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3" name="Rectangle 32"/>
          <p:cNvSpPr/>
          <p:nvPr/>
        </p:nvSpPr>
        <p:spPr>
          <a:xfrm>
            <a:off x="914400" y="5048250"/>
            <a:ext cx="7315200" cy="685800"/>
          </a:xfrm>
          <a:prstGeom prst="rect">
            <a:avLst/>
          </a:prstGeom>
          <a:noFill/>
          <a:ln w="6350" cap="rnd" cmpd="sng" algn="ctr">
            <a:solidFill>
              <a:schemeClr val="accent2"/>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2" name="Rectangle 21"/>
          <p:cNvSpPr/>
          <p:nvPr/>
        </p:nvSpPr>
        <p:spPr>
          <a:xfrm>
            <a:off x="904875" y="3648075"/>
            <a:ext cx="228600" cy="128016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2" name="Rectangle 31"/>
          <p:cNvSpPr/>
          <p:nvPr/>
        </p:nvSpPr>
        <p:spPr>
          <a:xfrm>
            <a:off x="914400" y="5048250"/>
            <a:ext cx="228600" cy="685800"/>
          </a:xfrm>
          <a:prstGeom prst="rect">
            <a:avLst/>
          </a:prstGeom>
          <a:solidFill>
            <a:schemeClr val="accent2"/>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3A0B8766-FBF0-49B6-9472-EB38A7AB1D6D}" type="datetimeFigureOut">
              <a:rPr lang="en-US" smtClean="0"/>
              <a:t>2/7/2012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57F57AF-73C1-41C1-BD6B-8845BEC8CA25}"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3A0B8766-FBF0-49B6-9472-EB38A7AB1D6D}" type="datetimeFigureOut">
              <a:rPr lang="en-US" smtClean="0"/>
              <a:t>2/7/2012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57F57AF-73C1-41C1-BD6B-8845BEC8CA25}" type="slidenum">
              <a:rPr lang="en-US" smtClean="0"/>
              <a:t>‹#›</a:t>
            </a:fld>
            <a:endParaRPr lang="en-US"/>
          </a:p>
        </p:txBody>
      </p:sp>
      <p:sp>
        <p:nvSpPr>
          <p:cNvPr id="7" name="Straight Connector 6"/>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8" name="Isosceles Triangle 7"/>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Straight Connector 8"/>
          <p:cNvSpPr>
            <a:spLocks noChangeShapeType="1"/>
          </p:cNvSpPr>
          <p:nvPr/>
        </p:nvSpPr>
        <p:spPr bwMode="auto">
          <a:xfrm rot="5400000">
            <a:off x="3629607" y="3201952"/>
            <a:ext cx="585216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3A0B8766-FBF0-49B6-9472-EB38A7AB1D6D}" type="datetimeFigureOut">
              <a:rPr lang="en-US" smtClean="0"/>
              <a:t>2/7/2012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57F57AF-73C1-41C1-BD6B-8845BEC8CA25}" type="slidenum">
              <a:rPr lang="en-US" smtClean="0"/>
              <a:t>‹#›</a:t>
            </a:fld>
            <a:endParaRPr lang="en-US"/>
          </a:p>
        </p:txBody>
      </p:sp>
      <p:sp>
        <p:nvSpPr>
          <p:cNvPr id="8" name="Content Placeholder 7"/>
          <p:cNvSpPr>
            <a:spLocks noGrp="1"/>
          </p:cNvSpPr>
          <p:nvPr>
            <p:ph sz="quarter" idx="1"/>
          </p:nvPr>
        </p:nvSpPr>
        <p:spPr>
          <a:xfrm>
            <a:off x="457200" y="1219200"/>
            <a:ext cx="8229600" cy="493776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219200" y="2971800"/>
            <a:ext cx="6858000" cy="1066800"/>
          </a:xfrm>
        </p:spPr>
        <p:txBody>
          <a:bodyPr anchor="t" anchorCtr="0"/>
          <a:lstStyle>
            <a:lvl1pPr algn="r">
              <a:buNone/>
              <a:defRPr sz="3200" b="0" cap="none"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295400" y="4267200"/>
            <a:ext cx="6781800" cy="1143000"/>
          </a:xfrm>
        </p:spPr>
        <p:txBody>
          <a:bodyPr anchor="t" anchorCtr="0"/>
          <a:lstStyle>
            <a:lvl1pPr marL="0" indent="0" algn="r">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a:xfrm>
            <a:off x="6400800" y="6355080"/>
            <a:ext cx="2286000" cy="365760"/>
          </a:xfrm>
        </p:spPr>
        <p:txBody>
          <a:bodyPr/>
          <a:lstStyle/>
          <a:p>
            <a:fld id="{3A0B8766-FBF0-49B6-9472-EB38A7AB1D6D}" type="datetimeFigureOut">
              <a:rPr lang="en-US" smtClean="0"/>
              <a:t>2/7/2012</a:t>
            </a:fld>
            <a:endParaRPr lang="en-US"/>
          </a:p>
        </p:txBody>
      </p:sp>
      <p:sp>
        <p:nvSpPr>
          <p:cNvPr id="5" name="Footer Placeholder 4"/>
          <p:cNvSpPr>
            <a:spLocks noGrp="1"/>
          </p:cNvSpPr>
          <p:nvPr>
            <p:ph type="ftr" sz="quarter" idx="11"/>
          </p:nvPr>
        </p:nvSpPr>
        <p:spPr>
          <a:xfrm>
            <a:off x="2898648" y="6355080"/>
            <a:ext cx="3474720" cy="365760"/>
          </a:xfrm>
        </p:spPr>
        <p:txBody>
          <a:bodyPr/>
          <a:lstStyle/>
          <a:p>
            <a:endParaRPr lang="en-US"/>
          </a:p>
        </p:txBody>
      </p:sp>
      <p:sp>
        <p:nvSpPr>
          <p:cNvPr id="6" name="Slide Number Placeholder 5"/>
          <p:cNvSpPr>
            <a:spLocks noGrp="1"/>
          </p:cNvSpPr>
          <p:nvPr>
            <p:ph type="sldNum" sz="quarter" idx="12"/>
          </p:nvPr>
        </p:nvSpPr>
        <p:spPr>
          <a:xfrm>
            <a:off x="1069848" y="6355080"/>
            <a:ext cx="1520952" cy="365760"/>
          </a:xfrm>
        </p:spPr>
        <p:txBody>
          <a:bodyPr/>
          <a:lstStyle/>
          <a:p>
            <a:fld id="{157F57AF-73C1-41C1-BD6B-8845BEC8CA25}" type="slidenum">
              <a:rPr lang="en-US" smtClean="0"/>
              <a:t>‹#›</a:t>
            </a:fld>
            <a:endParaRPr lang="en-US"/>
          </a:p>
        </p:txBody>
      </p:sp>
      <p:sp>
        <p:nvSpPr>
          <p:cNvPr id="7" name="Rectangle 6"/>
          <p:cNvSpPr/>
          <p:nvPr/>
        </p:nvSpPr>
        <p:spPr>
          <a:xfrm>
            <a:off x="914400" y="2819400"/>
            <a:ext cx="7315200" cy="1280160"/>
          </a:xfrm>
          <a:prstGeom prst="rect">
            <a:avLst/>
          </a:prstGeom>
          <a:noFill/>
          <a:ln w="6350" cap="rnd" cmpd="sng" algn="ctr">
            <a:solidFill>
              <a:schemeClr val="accent1"/>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914400" y="2819400"/>
            <a:ext cx="228600" cy="128016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914400"/>
          </a:xfrm>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3A0B8766-FBF0-49B6-9472-EB38A7AB1D6D}" type="datetimeFigureOut">
              <a:rPr lang="en-US" smtClean="0"/>
              <a:t>2/7/2012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57F57AF-73C1-41C1-BD6B-8845BEC8CA25}" type="slidenum">
              <a:rPr lang="en-US" smtClean="0"/>
              <a:t>‹#›</a:t>
            </a:fld>
            <a:endParaRPr lang="en-US"/>
          </a:p>
        </p:txBody>
      </p:sp>
      <p:sp>
        <p:nvSpPr>
          <p:cNvPr id="9" name="Content Placeholder 8"/>
          <p:cNvSpPr>
            <a:spLocks noGrp="1"/>
          </p:cNvSpPr>
          <p:nvPr>
            <p:ph sz="quarter" idx="1"/>
          </p:nvPr>
        </p:nvSpPr>
        <p:spPr>
          <a:xfrm>
            <a:off x="457200" y="1219200"/>
            <a:ext cx="4041648" cy="493776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632198" y="1216152"/>
            <a:ext cx="4041648" cy="493776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9144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285875"/>
            <a:ext cx="4040188" cy="685800"/>
          </a:xfrm>
          <a:noFill/>
          <a:ln>
            <a:noFill/>
          </a:ln>
        </p:spPr>
        <p:txBody>
          <a:bodyPr lIns="91440" anchor="b" anchorCtr="0">
            <a:noAutofit/>
          </a:bodyPr>
          <a:lstStyle>
            <a:lvl1pPr marL="0" indent="0">
              <a:buNone/>
              <a:defRPr sz="2400" b="1">
                <a:solidFill>
                  <a:schemeClr val="accent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8200" y="1295400"/>
            <a:ext cx="4041775" cy="685800"/>
          </a:xfrm>
          <a:noFill/>
          <a:ln>
            <a:noFill/>
          </a:ln>
        </p:spPr>
        <p:txBody>
          <a:bodyPr lIns="91440" anchor="b" anchorCtr="0"/>
          <a:lstStyle>
            <a:lvl1pPr marL="0" indent="0">
              <a:buNone/>
              <a:defRPr sz="2400" b="1">
                <a:solidFill>
                  <a:schemeClr val="accent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3A0B8766-FBF0-49B6-9472-EB38A7AB1D6D}" type="datetimeFigureOut">
              <a:rPr lang="en-US" smtClean="0"/>
              <a:t>2/7/2012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57F57AF-73C1-41C1-BD6B-8845BEC8CA25}" type="slidenum">
              <a:rPr lang="en-US" smtClean="0"/>
              <a:t>‹#›</a:t>
            </a:fld>
            <a:endParaRPr lang="en-US"/>
          </a:p>
        </p:txBody>
      </p:sp>
      <p:sp>
        <p:nvSpPr>
          <p:cNvPr id="11" name="Content Placeholder 10"/>
          <p:cNvSpPr>
            <a:spLocks noGrp="1"/>
          </p:cNvSpPr>
          <p:nvPr>
            <p:ph sz="quarter" idx="2"/>
          </p:nvPr>
        </p:nvSpPr>
        <p:spPr>
          <a:xfrm>
            <a:off x="457200" y="2133600"/>
            <a:ext cx="4038600" cy="40386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648200" y="2133600"/>
            <a:ext cx="4038600" cy="40386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914400"/>
          </a:xfrm>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3A0B8766-FBF0-49B6-9472-EB38A7AB1D6D}" type="datetimeFigureOut">
              <a:rPr lang="en-US" smtClean="0"/>
              <a:t>2/7/2012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57F57AF-73C1-41C1-BD6B-8845BEC8CA25}" type="slidenum">
              <a:rPr lang="en-US" smtClean="0"/>
              <a:t>‹#›</a:t>
            </a:fld>
            <a:endParaRPr lang="en-US"/>
          </a:p>
        </p:txBody>
      </p:sp>
      <p:sp>
        <p:nvSpPr>
          <p:cNvPr id="6" name="Isosceles Triangle 5"/>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A0B8766-FBF0-49B6-9472-EB38A7AB1D6D}" type="datetimeFigureOut">
              <a:rPr lang="en-US" smtClean="0"/>
              <a:t>2/7/2012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57F57AF-73C1-41C1-BD6B-8845BEC8CA25}" type="slidenum">
              <a:rPr lang="en-US" smtClean="0"/>
              <a:t>‹#›</a:t>
            </a:fld>
            <a:endParaRPr lang="en-US"/>
          </a:p>
        </p:txBody>
      </p:sp>
      <p:sp>
        <p:nvSpPr>
          <p:cNvPr id="5" name="Straight Connector 4"/>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6" name="Isosceles Triangle 5"/>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24600" y="304800"/>
            <a:ext cx="2514600" cy="838200"/>
          </a:xfrm>
        </p:spPr>
        <p:txBody>
          <a:bodyPr anchor="b" anchorCtr="0">
            <a:noAutofit/>
          </a:bodyPr>
          <a:lstStyle>
            <a:lvl1pPr algn="l">
              <a:buNone/>
              <a:defRPr sz="2000" b="1">
                <a:solidFill>
                  <a:schemeClr val="tx2"/>
                </a:solidFill>
                <a:latin typeface="+mn-lt"/>
                <a:ea typeface="+mn-ea"/>
                <a:cs typeface="+mn-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324600" y="1219200"/>
            <a:ext cx="2514600" cy="4843463"/>
          </a:xfrm>
        </p:spPr>
        <p:txBody>
          <a:bodyPr/>
          <a:lstStyle>
            <a:lvl1pPr marL="0" indent="0">
              <a:lnSpc>
                <a:spcPts val="22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3A0B8766-FBF0-49B6-9472-EB38A7AB1D6D}" type="datetimeFigureOut">
              <a:rPr lang="en-US" smtClean="0"/>
              <a:t>2/7/2012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57F57AF-73C1-41C1-BD6B-8845BEC8CA25}" type="slidenum">
              <a:rPr lang="en-US" smtClean="0"/>
              <a:t>‹#›</a:t>
            </a:fld>
            <a:endParaRPr lang="en-US"/>
          </a:p>
        </p:txBody>
      </p:sp>
      <p:sp>
        <p:nvSpPr>
          <p:cNvPr id="8" name="Straight Connector 7"/>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10" name="Straight Connector 9"/>
          <p:cNvSpPr>
            <a:spLocks noChangeShapeType="1"/>
          </p:cNvSpPr>
          <p:nvPr/>
        </p:nvSpPr>
        <p:spPr bwMode="auto">
          <a:xfrm rot="5400000">
            <a:off x="3160645" y="3324225"/>
            <a:ext cx="603504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dirty="0"/>
          </a:p>
        </p:txBody>
      </p:sp>
      <p:sp>
        <p:nvSpPr>
          <p:cNvPr id="9" name="Isosceles Triangle 8"/>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Content Placeholder 11"/>
          <p:cNvSpPr>
            <a:spLocks noGrp="1"/>
          </p:cNvSpPr>
          <p:nvPr>
            <p:ph sz="quarter" idx="1"/>
          </p:nvPr>
        </p:nvSpPr>
        <p:spPr>
          <a:xfrm>
            <a:off x="304800" y="304800"/>
            <a:ext cx="5715000" cy="5715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500856"/>
            <a:ext cx="8229600" cy="674688"/>
          </a:xfrm>
          <a:ln>
            <a:solidFill>
              <a:schemeClr val="accent1"/>
            </a:solidFill>
          </a:ln>
        </p:spPr>
        <p:txBody>
          <a:bodyPr lIns="274320" anchor="ctr"/>
          <a:lstStyle>
            <a:lvl1pPr algn="r">
              <a:buNone/>
              <a:defRPr sz="2000" b="0">
                <a:solidFill>
                  <a:schemeClr val="tx1"/>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457200" y="1905000"/>
            <a:ext cx="8229600" cy="4270248"/>
          </a:xfrm>
          <a:solidFill>
            <a:schemeClr val="tx1">
              <a:shade val="50000"/>
            </a:schemeClr>
          </a:solidFill>
          <a:ln>
            <a:noFill/>
          </a:ln>
          <a:effectLst/>
        </p:spPr>
        <p:txBody>
          <a:bodyPr/>
          <a:lstStyle>
            <a:lvl1pPr marL="0" indent="0">
              <a:spcBef>
                <a:spcPts val="600"/>
              </a:spcBef>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457200" y="1219200"/>
            <a:ext cx="8229600" cy="533400"/>
          </a:xfrm>
        </p:spPr>
        <p:txBody>
          <a:bodyPr anchor="ctr" anchorCtr="0"/>
          <a:lstStyle>
            <a:lvl1pPr marL="0" indent="0" algn="l">
              <a:buFontTx/>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3A0B8766-FBF0-49B6-9472-EB38A7AB1D6D}" type="datetimeFigureOut">
              <a:rPr lang="en-US" smtClean="0"/>
              <a:t>2/7/2012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57F57AF-73C1-41C1-BD6B-8845BEC8CA25}" type="slidenum">
              <a:rPr lang="en-US" smtClean="0"/>
              <a:t>‹#›</a:t>
            </a:fld>
            <a:endParaRPr lang="en-US"/>
          </a:p>
        </p:txBody>
      </p:sp>
      <p:sp>
        <p:nvSpPr>
          <p:cNvPr id="8" name="Straight Connector 7"/>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9" name="Isosceles Triangle 8"/>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457200" y="500856"/>
            <a:ext cx="182880" cy="68580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457200" y="152400"/>
            <a:ext cx="8229600" cy="990600"/>
          </a:xfrm>
          <a:prstGeom prst="rect">
            <a:avLst/>
          </a:prstGeom>
        </p:spPr>
        <p:txBody>
          <a:bodyPr vert="horz" anchor="b" anchorCtr="0">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219200"/>
            <a:ext cx="8229600" cy="4910328"/>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400800" y="6356350"/>
            <a:ext cx="2289048" cy="365760"/>
          </a:xfrm>
          <a:prstGeom prst="rect">
            <a:avLst/>
          </a:prstGeom>
        </p:spPr>
        <p:txBody>
          <a:bodyPr vert="horz"/>
          <a:lstStyle>
            <a:lvl1pPr algn="l" eaLnBrk="1" latinLnBrk="0" hangingPunct="1">
              <a:defRPr kumimoji="0" sz="1400">
                <a:solidFill>
                  <a:schemeClr val="tx2"/>
                </a:solidFill>
              </a:defRPr>
            </a:lvl1pPr>
          </a:lstStyle>
          <a:p>
            <a:fld id="{3A0B8766-FBF0-49B6-9472-EB38A7AB1D6D}" type="datetimeFigureOut">
              <a:rPr lang="en-US" smtClean="0"/>
              <a:t>2/7/2012</a:t>
            </a:fld>
            <a:endParaRPr lang="en-US"/>
          </a:p>
        </p:txBody>
      </p:sp>
      <p:sp>
        <p:nvSpPr>
          <p:cNvPr id="3" name="Footer Placeholder 2"/>
          <p:cNvSpPr>
            <a:spLocks noGrp="1"/>
          </p:cNvSpPr>
          <p:nvPr>
            <p:ph type="ftr" sz="quarter" idx="3"/>
          </p:nvPr>
        </p:nvSpPr>
        <p:spPr>
          <a:xfrm>
            <a:off x="2898648" y="6356350"/>
            <a:ext cx="3505200" cy="365760"/>
          </a:xfrm>
          <a:prstGeom prst="rect">
            <a:avLst/>
          </a:prstGeom>
        </p:spPr>
        <p:txBody>
          <a:bodyPr vert="horz"/>
          <a:lstStyle>
            <a:lvl1pPr algn="r" eaLnBrk="1" latinLnBrk="0" hangingPunct="1">
              <a:defRPr kumimoji="0" sz="1400">
                <a:solidFill>
                  <a:schemeClr val="tx2"/>
                </a:solidFill>
              </a:defRPr>
            </a:lvl1pPr>
          </a:lstStyle>
          <a:p>
            <a:endParaRPr lang="en-US"/>
          </a:p>
        </p:txBody>
      </p:sp>
      <p:sp>
        <p:nvSpPr>
          <p:cNvPr id="23" name="Slide Number Placeholder 22"/>
          <p:cNvSpPr>
            <a:spLocks noGrp="1"/>
          </p:cNvSpPr>
          <p:nvPr>
            <p:ph type="sldNum" sz="quarter" idx="4"/>
          </p:nvPr>
        </p:nvSpPr>
        <p:spPr>
          <a:xfrm>
            <a:off x="612648" y="6356350"/>
            <a:ext cx="1981200" cy="365760"/>
          </a:xfrm>
          <a:prstGeom prst="rect">
            <a:avLst/>
          </a:prstGeom>
        </p:spPr>
        <p:txBody>
          <a:bodyPr vert="horz"/>
          <a:lstStyle>
            <a:lvl1pPr algn="l" eaLnBrk="1" latinLnBrk="0" hangingPunct="1">
              <a:defRPr kumimoji="0" sz="1400">
                <a:solidFill>
                  <a:schemeClr val="tx2"/>
                </a:solidFill>
              </a:defRPr>
            </a:lvl1pPr>
          </a:lstStyle>
          <a:p>
            <a:fld id="{157F57AF-73C1-41C1-BD6B-8845BEC8CA25}" type="slidenum">
              <a:rPr lang="en-US" smtClean="0"/>
              <a:t>‹#›</a:t>
            </a:fld>
            <a:endParaRPr lang="en-US"/>
          </a:p>
        </p:txBody>
      </p:sp>
      <p:sp>
        <p:nvSpPr>
          <p:cNvPr id="28" name="Straight Connector 27"/>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29" name="Straight Connector 28"/>
          <p:cNvSpPr>
            <a:spLocks noChangeShapeType="1"/>
          </p:cNvSpPr>
          <p:nvPr/>
        </p:nvSpPr>
        <p:spPr bwMode="auto">
          <a:xfrm>
            <a:off x="457200" y="1143000"/>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10" name="Isosceles Triangle 9"/>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3200" kern="120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6000"/>
        <a:buFont typeface="Wingdings 3"/>
        <a:buChar char=""/>
        <a:defRPr kumimoji="0" sz="2600" kern="1200">
          <a:solidFill>
            <a:schemeClr val="tx1"/>
          </a:solidFill>
          <a:latin typeface="+mn-lt"/>
          <a:ea typeface="+mn-ea"/>
          <a:cs typeface="+mn-cs"/>
        </a:defRPr>
      </a:lvl1pPr>
      <a:lvl2pPr marL="548640" indent="-274320" algn="l" rtl="0" eaLnBrk="1" latinLnBrk="0" hangingPunct="1">
        <a:spcBef>
          <a:spcPts val="500"/>
        </a:spcBef>
        <a:buClr>
          <a:schemeClr val="accent2"/>
        </a:buClr>
        <a:buSzPct val="76000"/>
        <a:buFont typeface="Wingdings 3"/>
        <a:buChar char=""/>
        <a:defRPr kumimoji="0" sz="2300" kern="1200">
          <a:solidFill>
            <a:schemeClr val="tx2"/>
          </a:solidFill>
          <a:latin typeface="+mn-lt"/>
          <a:ea typeface="+mn-ea"/>
          <a:cs typeface="+mn-cs"/>
        </a:defRPr>
      </a:lvl2pPr>
      <a:lvl3pPr marL="822960" indent="-228600" algn="l" rtl="0" eaLnBrk="1" latinLnBrk="0" hangingPunct="1">
        <a:spcBef>
          <a:spcPts val="500"/>
        </a:spcBef>
        <a:buClr>
          <a:schemeClr val="bg1">
            <a:shade val="50000"/>
          </a:schemeClr>
        </a:buClr>
        <a:buSzPct val="76000"/>
        <a:buFont typeface="Wingdings 3"/>
        <a:buChar char=""/>
        <a:defRPr kumimoji="0" sz="2000" kern="1200">
          <a:solidFill>
            <a:schemeClr val="tx1"/>
          </a:solidFill>
          <a:latin typeface="+mn-lt"/>
          <a:ea typeface="+mn-ea"/>
          <a:cs typeface="+mn-cs"/>
        </a:defRPr>
      </a:lvl3pPr>
      <a:lvl4pPr marL="1097280" indent="-228600" algn="l" rtl="0" eaLnBrk="1" latinLnBrk="0" hangingPunct="1">
        <a:spcBef>
          <a:spcPts val="400"/>
        </a:spcBef>
        <a:buClr>
          <a:schemeClr val="accent2">
            <a:shade val="75000"/>
          </a:schemeClr>
        </a:buClr>
        <a:buSzPct val="70000"/>
        <a:buFont typeface="Wingdings"/>
        <a:buChar char=""/>
        <a:defRPr kumimoji="0" sz="1800" kern="1200">
          <a:solidFill>
            <a:schemeClr val="tx1"/>
          </a:solidFill>
          <a:latin typeface="+mn-lt"/>
          <a:ea typeface="+mn-ea"/>
          <a:cs typeface="+mn-cs"/>
        </a:defRPr>
      </a:lvl4pPr>
      <a:lvl5pPr marL="1371600" indent="-228600" algn="l" rtl="0" eaLnBrk="1" latinLnBrk="0" hangingPunct="1">
        <a:spcBef>
          <a:spcPts val="300"/>
        </a:spcBef>
        <a:buClr>
          <a:schemeClr val="accent2"/>
        </a:buClr>
        <a:buSzPct val="70000"/>
        <a:buFont typeface="Wingdings"/>
        <a:buChar char=""/>
        <a:defRPr kumimoji="0" sz="1600" kern="1200">
          <a:solidFill>
            <a:schemeClr val="tx1"/>
          </a:solidFill>
          <a:latin typeface="+mn-lt"/>
          <a:ea typeface="+mn-ea"/>
          <a:cs typeface="+mn-cs"/>
        </a:defRPr>
      </a:lvl5pPr>
      <a:lvl6pPr marL="1645920" indent="-182880" algn="l" rtl="0" eaLnBrk="1" latinLnBrk="0" hangingPunct="1">
        <a:spcBef>
          <a:spcPts val="300"/>
        </a:spcBef>
        <a:buClr>
          <a:srgbClr val="9FB8CD">
            <a:shade val="75000"/>
          </a:srgbClr>
        </a:buClr>
        <a:buSzPct val="75000"/>
        <a:buFont typeface="Wingdings 3"/>
        <a:buChar char=""/>
        <a:defRPr kumimoji="0" lang="en-US" sz="1600" kern="1200" smtClean="0">
          <a:solidFill>
            <a:schemeClr val="tx1"/>
          </a:solidFill>
          <a:latin typeface="+mn-lt"/>
          <a:ea typeface="+mn-ea"/>
          <a:cs typeface="+mn-cs"/>
        </a:defRPr>
      </a:lvl6pPr>
      <a:lvl7pPr marL="1828800" indent="-182880" algn="l" rtl="0" eaLnBrk="1" latinLnBrk="0" hangingPunct="1">
        <a:spcBef>
          <a:spcPts val="300"/>
        </a:spcBef>
        <a:buClr>
          <a:srgbClr val="727CA3">
            <a:shade val="75000"/>
          </a:srgbClr>
        </a:buClr>
        <a:buSzPct val="75000"/>
        <a:buFont typeface="Wingdings 3"/>
        <a:buChar char=""/>
        <a:defRPr kumimoji="0" lang="en-US" sz="1400" kern="1200" smtClean="0">
          <a:solidFill>
            <a:schemeClr val="tx1"/>
          </a:solidFill>
          <a:latin typeface="+mn-lt"/>
          <a:ea typeface="+mn-ea"/>
          <a:cs typeface="+mn-cs"/>
        </a:defRPr>
      </a:lvl7pPr>
      <a:lvl8pPr marL="2011680" indent="-182880" algn="l" rtl="0" eaLnBrk="1" latinLnBrk="0" hangingPunct="1">
        <a:spcBef>
          <a:spcPts val="300"/>
        </a:spcBef>
        <a:buClr>
          <a:prstClr val="white">
            <a:shade val="50000"/>
          </a:prstClr>
        </a:buClr>
        <a:buSzPct val="75000"/>
        <a:buFont typeface="Wingdings 3"/>
        <a:buChar char=""/>
        <a:defRPr kumimoji="0" lang="en-US" sz="1400" kern="1200" smtClean="0">
          <a:solidFill>
            <a:schemeClr val="tx1"/>
          </a:solidFill>
          <a:latin typeface="+mn-lt"/>
          <a:ea typeface="+mn-ea"/>
          <a:cs typeface="+mn-cs"/>
        </a:defRPr>
      </a:lvl8pPr>
      <a:lvl9pPr marL="2194560" indent="-182880" algn="l" rtl="0" eaLnBrk="1" latinLnBrk="0" hangingPunct="1">
        <a:spcBef>
          <a:spcPts val="300"/>
        </a:spcBef>
        <a:buClr>
          <a:srgbClr val="9FB8CD"/>
        </a:buClr>
        <a:buSzPct val="75000"/>
        <a:buFont typeface="Wingdings 3"/>
        <a:buChar char=""/>
        <a:defRPr kumimoji="0" lang="en-US" sz="1200" kern="1200" smtClean="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6.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11.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5.xml"/><Relationship Id="rId7" Type="http://schemas.openxmlformats.org/officeDocument/2006/relationships/image" Target="../media/image6.jpeg"/><Relationship Id="rId2" Type="http://schemas.openxmlformats.org/officeDocument/2006/relationships/diagramData" Target="../diagrams/data5.xml"/><Relationship Id="rId1" Type="http://schemas.openxmlformats.org/officeDocument/2006/relationships/slideLayout" Target="../slideLayouts/slideLayout7.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7.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1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2" Type="http://schemas.openxmlformats.org/officeDocument/2006/relationships/slide" Target="slide24.xml"/><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2" Type="http://schemas.openxmlformats.org/officeDocument/2006/relationships/slide" Target="slide23.xml"/><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7.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8.gif"/><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hyperlink" Target="http://moodle.vcs.k12.nc/moodle" TargetMode="External"/><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slide" Target="slide20.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slide" Target="slide11.xml"/><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6.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6.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6.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28600" y="3657600"/>
            <a:ext cx="8458200" cy="1222375"/>
          </a:xfrm>
        </p:spPr>
        <p:txBody>
          <a:bodyPr>
            <a:normAutofit fontScale="90000"/>
          </a:bodyPr>
          <a:lstStyle/>
          <a:p>
            <a:r>
              <a:rPr lang="en-US" sz="3900" b="1" dirty="0" smtClean="0">
                <a:solidFill>
                  <a:schemeClr val="accent1">
                    <a:lumMod val="50000"/>
                  </a:schemeClr>
                </a:solidFill>
                <a:latin typeface="Britannic Bold" pitchFamily="34" charset="0"/>
              </a:rPr>
              <a:t>Vertical Alignment</a:t>
            </a:r>
            <a:r>
              <a:rPr lang="en-US" dirty="0" smtClean="0">
                <a:solidFill>
                  <a:schemeClr val="accent1">
                    <a:lumMod val="50000"/>
                  </a:schemeClr>
                </a:solidFill>
                <a:latin typeface="Britannic Bold" pitchFamily="34" charset="0"/>
              </a:rPr>
              <a:t/>
            </a:r>
            <a:br>
              <a:rPr lang="en-US" dirty="0" smtClean="0">
                <a:solidFill>
                  <a:schemeClr val="accent1">
                    <a:lumMod val="50000"/>
                  </a:schemeClr>
                </a:solidFill>
                <a:latin typeface="Britannic Bold" pitchFamily="34" charset="0"/>
              </a:rPr>
            </a:br>
            <a:r>
              <a:rPr lang="en-US" sz="2600" dirty="0" smtClean="0">
                <a:solidFill>
                  <a:schemeClr val="accent1">
                    <a:lumMod val="75000"/>
                  </a:schemeClr>
                </a:solidFill>
                <a:latin typeface="Britannic Bold" pitchFamily="34" charset="0"/>
              </a:rPr>
              <a:t>Professional Development</a:t>
            </a:r>
            <a:br>
              <a:rPr lang="en-US" sz="2600" dirty="0" smtClean="0">
                <a:solidFill>
                  <a:schemeClr val="accent1">
                    <a:lumMod val="75000"/>
                  </a:schemeClr>
                </a:solidFill>
                <a:latin typeface="Britannic Bold" pitchFamily="34" charset="0"/>
              </a:rPr>
            </a:br>
            <a:endParaRPr lang="en-US" sz="2600" dirty="0">
              <a:solidFill>
                <a:schemeClr val="accent1">
                  <a:lumMod val="75000"/>
                </a:schemeClr>
              </a:solidFill>
              <a:latin typeface="Britannic Bold" pitchFamily="34" charset="0"/>
            </a:endParaRPr>
          </a:p>
        </p:txBody>
      </p:sp>
      <p:sp>
        <p:nvSpPr>
          <p:cNvPr id="3" name="Subtitle 2"/>
          <p:cNvSpPr>
            <a:spLocks noGrp="1"/>
          </p:cNvSpPr>
          <p:nvPr>
            <p:ph type="subTitle" idx="1"/>
          </p:nvPr>
        </p:nvSpPr>
        <p:spPr>
          <a:xfrm>
            <a:off x="1524000" y="5029200"/>
            <a:ext cx="6705600" cy="685800"/>
          </a:xfrm>
        </p:spPr>
        <p:txBody>
          <a:bodyPr>
            <a:normAutofit fontScale="92500" lnSpcReduction="10000"/>
          </a:bodyPr>
          <a:lstStyle/>
          <a:p>
            <a:pPr>
              <a:spcBef>
                <a:spcPts val="0"/>
              </a:spcBef>
            </a:pPr>
            <a:r>
              <a:rPr lang="en-US" sz="2200" dirty="0" smtClean="0"/>
              <a:t>February 8, 2012</a:t>
            </a:r>
          </a:p>
          <a:p>
            <a:pPr>
              <a:spcBef>
                <a:spcPts val="0"/>
              </a:spcBef>
            </a:pPr>
            <a:r>
              <a:rPr lang="en-US" sz="2200" dirty="0" smtClean="0"/>
              <a:t>Northern Vance High School</a:t>
            </a:r>
            <a:endParaRPr lang="en-US" sz="2200" dirty="0"/>
          </a:p>
        </p:txBody>
      </p:sp>
      <p:sp>
        <p:nvSpPr>
          <p:cNvPr id="4" name="Rectangle 3"/>
          <p:cNvSpPr/>
          <p:nvPr/>
        </p:nvSpPr>
        <p:spPr>
          <a:xfrm>
            <a:off x="2438400" y="6019800"/>
            <a:ext cx="4648200" cy="707886"/>
          </a:xfrm>
          <a:prstGeom prst="rect">
            <a:avLst/>
          </a:prstGeom>
        </p:spPr>
        <p:txBody>
          <a:bodyPr wrap="square">
            <a:spAutoFit/>
          </a:bodyPr>
          <a:lstStyle/>
          <a:p>
            <a:pPr algn="ctr"/>
            <a:r>
              <a:rPr lang="en-US" sz="2000" b="1" dirty="0" smtClean="0">
                <a:solidFill>
                  <a:srgbClr val="C00000"/>
                </a:solidFill>
              </a:rPr>
              <a:t>*Please sit with teachers of the same content area as you.*</a:t>
            </a:r>
            <a:endParaRPr lang="en-US" sz="2000" b="1" dirty="0">
              <a:solidFill>
                <a:srgbClr val="C00000"/>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828800" y="0"/>
            <a:ext cx="5562600" cy="1292662"/>
          </a:xfrm>
          <a:prstGeom prst="rect">
            <a:avLst/>
          </a:prstGeom>
          <a:noFill/>
        </p:spPr>
        <p:txBody>
          <a:bodyPr wrap="square" lIns="91440" tIns="45720" rIns="91440" bIns="45720">
            <a:spAutoFit/>
          </a:bodyPr>
          <a:lstStyle/>
          <a:p>
            <a:pPr algn="ctr"/>
            <a:r>
              <a:rPr lang="en-US" sz="4200" b="1" cap="none" spc="100" dirty="0" smtClean="0">
                <a:ln w="18000">
                  <a:solidFill>
                    <a:schemeClr val="accent1">
                      <a:satMod val="200000"/>
                      <a:tint val="72000"/>
                    </a:schemeClr>
                  </a:solidFill>
                  <a:prstDash val="solid"/>
                </a:ln>
                <a:solidFill>
                  <a:schemeClr val="accent1">
                    <a:satMod val="280000"/>
                    <a:tint val="100000"/>
                    <a:alpha val="5700"/>
                  </a:schemeClr>
                </a:solidFill>
                <a:effectLst>
                  <a:outerShdw blurRad="25000" dist="20000" dir="16020000" algn="tl">
                    <a:schemeClr val="accent1">
                      <a:satMod val="200000"/>
                      <a:shade val="1000"/>
                      <a:alpha val="60000"/>
                    </a:schemeClr>
                  </a:outerShdw>
                </a:effectLst>
              </a:rPr>
              <a:t>Level IV</a:t>
            </a:r>
          </a:p>
          <a:p>
            <a:pPr algn="ctr"/>
            <a:r>
              <a:rPr lang="en-US" sz="3600" b="1" spc="100" dirty="0" smtClean="0">
                <a:ln w="18000">
                  <a:solidFill>
                    <a:schemeClr val="accent1">
                      <a:satMod val="200000"/>
                      <a:tint val="72000"/>
                    </a:schemeClr>
                  </a:solidFill>
                  <a:prstDash val="solid"/>
                </a:ln>
                <a:solidFill>
                  <a:schemeClr val="accent1">
                    <a:satMod val="280000"/>
                    <a:tint val="100000"/>
                    <a:alpha val="5700"/>
                  </a:schemeClr>
                </a:solidFill>
                <a:effectLst>
                  <a:outerShdw blurRad="25000" dist="20000" dir="16020000" algn="tl">
                    <a:schemeClr val="accent1">
                      <a:satMod val="200000"/>
                      <a:shade val="1000"/>
                      <a:alpha val="60000"/>
                    </a:schemeClr>
                  </a:outerShdw>
                </a:effectLst>
              </a:rPr>
              <a:t>Intermediate Mid (IM)</a:t>
            </a:r>
            <a:endParaRPr lang="en-US" sz="3600" b="1" cap="none" spc="100" dirty="0">
              <a:ln w="18000">
                <a:solidFill>
                  <a:schemeClr val="accent1">
                    <a:satMod val="200000"/>
                    <a:tint val="72000"/>
                  </a:schemeClr>
                </a:solidFill>
                <a:prstDash val="solid"/>
              </a:ln>
              <a:solidFill>
                <a:schemeClr val="accent1">
                  <a:satMod val="280000"/>
                  <a:tint val="100000"/>
                  <a:alpha val="5700"/>
                </a:schemeClr>
              </a:solidFill>
              <a:effectLst>
                <a:outerShdw blurRad="25000" dist="20000" dir="16020000" algn="tl">
                  <a:schemeClr val="accent1">
                    <a:satMod val="200000"/>
                    <a:shade val="1000"/>
                    <a:alpha val="60000"/>
                  </a:schemeClr>
                </a:outerShdw>
              </a:effectLst>
            </a:endParaRPr>
          </a:p>
        </p:txBody>
      </p:sp>
      <p:graphicFrame>
        <p:nvGraphicFramePr>
          <p:cNvPr id="9" name="Diagram 8"/>
          <p:cNvGraphicFramePr/>
          <p:nvPr/>
        </p:nvGraphicFramePr>
        <p:xfrm>
          <a:off x="304800" y="1295400"/>
          <a:ext cx="8382000"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TextBox 5"/>
          <p:cNvSpPr txBox="1"/>
          <p:nvPr/>
        </p:nvSpPr>
        <p:spPr>
          <a:xfrm>
            <a:off x="1600200" y="2209800"/>
            <a:ext cx="2819400" cy="2862322"/>
          </a:xfrm>
          <a:prstGeom prst="rect">
            <a:avLst/>
          </a:prstGeom>
          <a:noFill/>
        </p:spPr>
        <p:txBody>
          <a:bodyPr wrap="square" rtlCol="0">
            <a:spAutoFit/>
          </a:bodyPr>
          <a:lstStyle/>
          <a:p>
            <a:pPr algn="ctr"/>
            <a:r>
              <a:rPr lang="en-US" sz="2000" b="1" dirty="0"/>
              <a:t>IM.CLL.2.1 Understand the main idea and many details of familiar topics in a series of </a:t>
            </a:r>
          </a:p>
          <a:p>
            <a:pPr algn="ctr"/>
            <a:r>
              <a:rPr lang="en-US" sz="2000" b="1" dirty="0"/>
              <a:t>connected sentences, conversations, presentations, and messages.</a:t>
            </a:r>
            <a:endParaRPr lang="en-US" sz="1900" b="1" dirty="0"/>
          </a:p>
        </p:txBody>
      </p:sp>
      <p:sp>
        <p:nvSpPr>
          <p:cNvPr id="7" name="TextBox 6"/>
          <p:cNvSpPr txBox="1"/>
          <p:nvPr/>
        </p:nvSpPr>
        <p:spPr>
          <a:xfrm>
            <a:off x="4648200" y="2209800"/>
            <a:ext cx="2590800" cy="2246769"/>
          </a:xfrm>
          <a:prstGeom prst="rect">
            <a:avLst/>
          </a:prstGeom>
          <a:noFill/>
        </p:spPr>
        <p:txBody>
          <a:bodyPr wrap="square" rtlCol="0">
            <a:spAutoFit/>
          </a:bodyPr>
          <a:lstStyle/>
          <a:p>
            <a:pPr algn="ctr"/>
            <a:r>
              <a:rPr lang="en-US" sz="2000" b="1" dirty="0"/>
              <a:t>IM.CLL.2.3 Summarize texts containing unfamiliar vocabulary in terms of the main idea and </a:t>
            </a:r>
            <a:r>
              <a:rPr lang="en-US" sz="2000" b="1" dirty="0" smtClean="0"/>
              <a:t>some </a:t>
            </a:r>
            <a:r>
              <a:rPr lang="en-US" sz="2000" b="1" dirty="0"/>
              <a:t>details.</a:t>
            </a:r>
            <a:endParaRPr lang="en-US" sz="1900" b="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ssolv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8" fill="hold" grpId="0" nodeType="clickEffect">
                                  <p:stCondLst>
                                    <p:cond delay="0"/>
                                  </p:stCondLst>
                                  <p:childTnLst>
                                    <p:set>
                                      <p:cBhvr>
                                        <p:cTn id="11" dur="1" fill="hold">
                                          <p:stCondLst>
                                            <p:cond delay="0"/>
                                          </p:stCondLst>
                                        </p:cTn>
                                        <p:tgtEl>
                                          <p:spTgt spid="9"/>
                                        </p:tgtEl>
                                        <p:attrNameLst>
                                          <p:attrName>style.visibility</p:attrName>
                                        </p:attrNameLst>
                                      </p:cBhvr>
                                      <p:to>
                                        <p:strVal val="visible"/>
                                      </p:to>
                                    </p:set>
                                    <p:anim calcmode="lin" valueType="num">
                                      <p:cBhvr additive="base">
                                        <p:cTn id="12" dur="1000" fill="hold"/>
                                        <p:tgtEl>
                                          <p:spTgt spid="9"/>
                                        </p:tgtEl>
                                        <p:attrNameLst>
                                          <p:attrName>ppt_x</p:attrName>
                                        </p:attrNameLst>
                                      </p:cBhvr>
                                      <p:tavLst>
                                        <p:tav tm="0">
                                          <p:val>
                                            <p:strVal val="0-#ppt_w/2"/>
                                          </p:val>
                                        </p:tav>
                                        <p:tav tm="100000">
                                          <p:val>
                                            <p:strVal val="#ppt_x"/>
                                          </p:val>
                                        </p:tav>
                                      </p:tavLst>
                                    </p:anim>
                                    <p:anim calcmode="lin" valueType="num">
                                      <p:cBhvr additive="base">
                                        <p:cTn id="13" dur="1000" fill="hold"/>
                                        <p:tgtEl>
                                          <p:spTgt spid="9"/>
                                        </p:tgtEl>
                                        <p:attrNameLst>
                                          <p:attrName>ppt_y</p:attrName>
                                        </p:attrNameLst>
                                      </p:cBhvr>
                                      <p:tavLst>
                                        <p:tav tm="0">
                                          <p:val>
                                            <p:strVal val="#ppt_y"/>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3" presetClass="entr" presetSubtype="10" fill="hold" nodeType="clickEffect">
                                  <p:stCondLst>
                                    <p:cond delay="0"/>
                                  </p:stCondLst>
                                  <p:childTnLst>
                                    <p:set>
                                      <p:cBhvr>
                                        <p:cTn id="17" dur="1" fill="hold">
                                          <p:stCondLst>
                                            <p:cond delay="0"/>
                                          </p:stCondLst>
                                        </p:cTn>
                                        <p:tgtEl>
                                          <p:spTgt spid="6">
                                            <p:txEl>
                                              <p:pRg st="0" end="0"/>
                                            </p:txEl>
                                          </p:spTgt>
                                        </p:tgtEl>
                                        <p:attrNameLst>
                                          <p:attrName>style.visibility</p:attrName>
                                        </p:attrNameLst>
                                      </p:cBhvr>
                                      <p:to>
                                        <p:strVal val="visible"/>
                                      </p:to>
                                    </p:set>
                                    <p:animEffect transition="in" filter="blinds(horizontal)">
                                      <p:cBhvr>
                                        <p:cTn id="18" dur="500"/>
                                        <p:tgtEl>
                                          <p:spTgt spid="6">
                                            <p:txEl>
                                              <p:pRg st="0" end="0"/>
                                            </p:txEl>
                                          </p:spTgt>
                                        </p:tgtEl>
                                      </p:cBhvr>
                                    </p:animEffect>
                                  </p:childTnLst>
                                </p:cTn>
                              </p:par>
                              <p:par>
                                <p:cTn id="19" presetID="3" presetClass="entr" presetSubtype="10" fill="hold" nodeType="withEffect">
                                  <p:stCondLst>
                                    <p:cond delay="0"/>
                                  </p:stCondLst>
                                  <p:childTnLst>
                                    <p:set>
                                      <p:cBhvr>
                                        <p:cTn id="20" dur="1" fill="hold">
                                          <p:stCondLst>
                                            <p:cond delay="0"/>
                                          </p:stCondLst>
                                        </p:cTn>
                                        <p:tgtEl>
                                          <p:spTgt spid="6">
                                            <p:txEl>
                                              <p:pRg st="1" end="1"/>
                                            </p:txEl>
                                          </p:spTgt>
                                        </p:tgtEl>
                                        <p:attrNameLst>
                                          <p:attrName>style.visibility</p:attrName>
                                        </p:attrNameLst>
                                      </p:cBhvr>
                                      <p:to>
                                        <p:strVal val="visible"/>
                                      </p:to>
                                    </p:set>
                                    <p:animEffect transition="in" filter="blinds(horizontal)">
                                      <p:cBhvr>
                                        <p:cTn id="21" dur="500"/>
                                        <p:tgtEl>
                                          <p:spTgt spid="6">
                                            <p:txEl>
                                              <p:pRg st="1" end="1"/>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3" presetClass="entr" presetSubtype="10" fill="hold" nodeType="clickEffect">
                                  <p:stCondLst>
                                    <p:cond delay="0"/>
                                  </p:stCondLst>
                                  <p:childTnLst>
                                    <p:set>
                                      <p:cBhvr>
                                        <p:cTn id="25" dur="1" fill="hold">
                                          <p:stCondLst>
                                            <p:cond delay="0"/>
                                          </p:stCondLst>
                                        </p:cTn>
                                        <p:tgtEl>
                                          <p:spTgt spid="7">
                                            <p:txEl>
                                              <p:pRg st="0" end="0"/>
                                            </p:txEl>
                                          </p:spTgt>
                                        </p:tgtEl>
                                        <p:attrNameLst>
                                          <p:attrName>style.visibility</p:attrName>
                                        </p:attrNameLst>
                                      </p:cBhvr>
                                      <p:to>
                                        <p:strVal val="visible"/>
                                      </p:to>
                                    </p:set>
                                    <p:animEffect transition="in" filter="blinds(horizontal)">
                                      <p:cBhvr>
                                        <p:cTn id="26"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Graphic spid="9" grpId="0">
        <p:bldAsOne/>
      </p:bldGraphic>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b="1" dirty="0" smtClean="0"/>
              <a:t>HOW DID YOUR GROUP DO?</a:t>
            </a:r>
            <a:r>
              <a:rPr lang="en-US" dirty="0" smtClean="0"/>
              <a:t/>
            </a:r>
            <a:br>
              <a:rPr lang="en-US" dirty="0" smtClean="0"/>
            </a:br>
            <a:endParaRPr lang="en-US" dirty="0"/>
          </a:p>
        </p:txBody>
      </p:sp>
      <p:pic>
        <p:nvPicPr>
          <p:cNvPr id="5" name="Content Placeholder 4" descr="good-news-bad-news-msps-256x3001.jpg"/>
          <p:cNvPicPr>
            <a:picLocks noGrp="1" noChangeAspect="1"/>
          </p:cNvPicPr>
          <p:nvPr>
            <p:ph sz="quarter" idx="1"/>
          </p:nvPr>
        </p:nvPicPr>
        <p:blipFill>
          <a:blip r:embed="rId2" cstate="print"/>
          <a:stretch>
            <a:fillRect/>
          </a:stretch>
        </p:blipFill>
        <p:spPr>
          <a:xfrm>
            <a:off x="838200" y="2514600"/>
            <a:ext cx="3121152" cy="3657600"/>
          </a:xfrm>
        </p:spPr>
      </p:pic>
      <p:sp>
        <p:nvSpPr>
          <p:cNvPr id="6" name="TextBox 5"/>
          <p:cNvSpPr txBox="1"/>
          <p:nvPr/>
        </p:nvSpPr>
        <p:spPr>
          <a:xfrm>
            <a:off x="3124200" y="1524000"/>
            <a:ext cx="5562600" cy="2092881"/>
          </a:xfrm>
          <a:prstGeom prst="rect">
            <a:avLst/>
          </a:prstGeom>
          <a:noFill/>
        </p:spPr>
        <p:txBody>
          <a:bodyPr wrap="square" rtlCol="0">
            <a:spAutoFit/>
          </a:bodyPr>
          <a:lstStyle/>
          <a:p>
            <a:r>
              <a:rPr lang="en-US" sz="2800" i="1" dirty="0" smtClean="0"/>
              <a:t>Discuss your reactions and any misconceptions that you/your group may have had.</a:t>
            </a:r>
          </a:p>
          <a:p>
            <a:endParaRPr lang="en-US" sz="2800" i="1" dirty="0" smtClean="0"/>
          </a:p>
          <a:p>
            <a:endParaRPr 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Diagram 5"/>
          <p:cNvGraphicFramePr/>
          <p:nvPr/>
        </p:nvGraphicFramePr>
        <p:xfrm>
          <a:off x="457200" y="990600"/>
          <a:ext cx="8229600" cy="51562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TextBox 2"/>
          <p:cNvSpPr txBox="1"/>
          <p:nvPr/>
        </p:nvSpPr>
        <p:spPr>
          <a:xfrm>
            <a:off x="990600" y="1447800"/>
            <a:ext cx="2743200" cy="1323439"/>
          </a:xfrm>
          <a:prstGeom prst="rect">
            <a:avLst/>
          </a:prstGeom>
          <a:noFill/>
        </p:spPr>
        <p:txBody>
          <a:bodyPr wrap="square" rtlCol="0">
            <a:spAutoFit/>
          </a:bodyPr>
          <a:lstStyle/>
          <a:p>
            <a:pPr algn="ctr"/>
            <a:r>
              <a:rPr lang="en-US" sz="4000" b="1" dirty="0" smtClean="0">
                <a:solidFill>
                  <a:schemeClr val="accent1">
                    <a:lumMod val="50000"/>
                  </a:schemeClr>
                </a:solidFill>
              </a:rPr>
              <a:t>Inch-deep coverage</a:t>
            </a:r>
            <a:endParaRPr lang="en-US" sz="4000" b="1" dirty="0">
              <a:solidFill>
                <a:schemeClr val="accent1">
                  <a:lumMod val="50000"/>
                </a:schemeClr>
              </a:solidFill>
            </a:endParaRPr>
          </a:p>
        </p:txBody>
      </p:sp>
      <p:sp>
        <p:nvSpPr>
          <p:cNvPr id="4" name="TextBox 3"/>
          <p:cNvSpPr txBox="1"/>
          <p:nvPr/>
        </p:nvSpPr>
        <p:spPr>
          <a:xfrm>
            <a:off x="5638800" y="1524000"/>
            <a:ext cx="2286000" cy="1323439"/>
          </a:xfrm>
          <a:prstGeom prst="rect">
            <a:avLst/>
          </a:prstGeom>
          <a:noFill/>
        </p:spPr>
        <p:txBody>
          <a:bodyPr wrap="square" rtlCol="0">
            <a:spAutoFit/>
          </a:bodyPr>
          <a:lstStyle/>
          <a:p>
            <a:pPr algn="ctr"/>
            <a:r>
              <a:rPr lang="en-US" sz="4000" b="1" dirty="0" smtClean="0">
                <a:solidFill>
                  <a:schemeClr val="accent1">
                    <a:lumMod val="50000"/>
                  </a:schemeClr>
                </a:solidFill>
              </a:rPr>
              <a:t>Lengthy review</a:t>
            </a:r>
            <a:endParaRPr lang="en-US" sz="4000" b="1" dirty="0">
              <a:solidFill>
                <a:schemeClr val="accent1">
                  <a:lumMod val="50000"/>
                </a:schemeClr>
              </a:solidFill>
            </a:endParaRPr>
          </a:p>
        </p:txBody>
      </p:sp>
      <p:sp>
        <p:nvSpPr>
          <p:cNvPr id="7" name="TextBox 6"/>
          <p:cNvSpPr txBox="1"/>
          <p:nvPr/>
        </p:nvSpPr>
        <p:spPr>
          <a:xfrm>
            <a:off x="4724400" y="4267200"/>
            <a:ext cx="2819400" cy="1371600"/>
          </a:xfrm>
          <a:prstGeom prst="rect">
            <a:avLst/>
          </a:prstGeom>
          <a:noFill/>
        </p:spPr>
        <p:txBody>
          <a:bodyPr wrap="square" rtlCol="0">
            <a:spAutoFit/>
          </a:bodyPr>
          <a:lstStyle/>
          <a:p>
            <a:pPr algn="ctr"/>
            <a:r>
              <a:rPr lang="en-US" sz="4000" b="1" dirty="0" smtClean="0">
                <a:solidFill>
                  <a:schemeClr val="accent1">
                    <a:lumMod val="50000"/>
                  </a:schemeClr>
                </a:solidFill>
              </a:rPr>
              <a:t>Definition of insanity</a:t>
            </a:r>
            <a:endParaRPr lang="en-US" sz="4000" b="1" dirty="0">
              <a:solidFill>
                <a:schemeClr val="accent1">
                  <a:lumMod val="50000"/>
                </a:schemeClr>
              </a:solidFill>
            </a:endParaRPr>
          </a:p>
        </p:txBody>
      </p:sp>
      <p:sp>
        <p:nvSpPr>
          <p:cNvPr id="5" name="TextBox 4"/>
          <p:cNvSpPr txBox="1"/>
          <p:nvPr/>
        </p:nvSpPr>
        <p:spPr>
          <a:xfrm>
            <a:off x="838200" y="4191000"/>
            <a:ext cx="3200400" cy="1323439"/>
          </a:xfrm>
          <a:prstGeom prst="rect">
            <a:avLst/>
          </a:prstGeom>
          <a:noFill/>
        </p:spPr>
        <p:txBody>
          <a:bodyPr wrap="square" rtlCol="0">
            <a:spAutoFit/>
          </a:bodyPr>
          <a:lstStyle/>
          <a:p>
            <a:pPr algn="ctr"/>
            <a:r>
              <a:rPr lang="en-US" sz="4000" b="1" dirty="0" smtClean="0">
                <a:solidFill>
                  <a:schemeClr val="accent1">
                    <a:lumMod val="50000"/>
                  </a:schemeClr>
                </a:solidFill>
              </a:rPr>
              <a:t>Re-teaching at next level</a:t>
            </a:r>
            <a:endParaRPr lang="en-US" sz="4000" b="1" dirty="0">
              <a:solidFill>
                <a:schemeClr val="accent1">
                  <a:lumMod val="50000"/>
                </a:schemeClr>
              </a:solidFill>
            </a:endParaRPr>
          </a:p>
        </p:txBody>
      </p:sp>
      <p:sp>
        <p:nvSpPr>
          <p:cNvPr id="8" name="TextBox 7"/>
          <p:cNvSpPr txBox="1"/>
          <p:nvPr/>
        </p:nvSpPr>
        <p:spPr>
          <a:xfrm>
            <a:off x="1371600" y="0"/>
            <a:ext cx="6248400" cy="784830"/>
          </a:xfrm>
          <a:prstGeom prst="rect">
            <a:avLst/>
          </a:prstGeom>
          <a:noFill/>
        </p:spPr>
        <p:txBody>
          <a:bodyPr wrap="square" rtlCol="0">
            <a:spAutoFit/>
          </a:bodyPr>
          <a:lstStyle/>
          <a:p>
            <a:pPr algn="ctr"/>
            <a:r>
              <a:rPr lang="en-US" sz="4500" b="1" dirty="0" smtClean="0">
                <a:solidFill>
                  <a:schemeClr val="accent5">
                    <a:lumMod val="75000"/>
                  </a:schemeClr>
                </a:solidFill>
                <a:latin typeface="Britannic Bold" pitchFamily="34" charset="0"/>
              </a:rPr>
              <a:t>The Current Dilemma</a:t>
            </a:r>
            <a:endParaRPr lang="en-US" sz="4500" b="1" dirty="0">
              <a:solidFill>
                <a:schemeClr val="accent5">
                  <a:lumMod val="75000"/>
                </a:schemeClr>
              </a:solidFill>
              <a:latin typeface="Britannic Bold" pitchFamily="34" charset="0"/>
            </a:endParaRPr>
          </a:p>
        </p:txBody>
      </p:sp>
      <p:pic>
        <p:nvPicPr>
          <p:cNvPr id="10" name="Picture 9" descr="straightjacket.jpg"/>
          <p:cNvPicPr>
            <a:picLocks noChangeAspect="1"/>
          </p:cNvPicPr>
          <p:nvPr/>
        </p:nvPicPr>
        <p:blipFill>
          <a:blip r:embed="rId7" cstate="print"/>
          <a:stretch>
            <a:fillRect/>
          </a:stretch>
        </p:blipFill>
        <p:spPr>
          <a:xfrm>
            <a:off x="7434072" y="3810000"/>
            <a:ext cx="1280160" cy="2286000"/>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linds(horizont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blinds(horizontal)">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blinds(horizontal)">
                                      <p:cBhvr>
                                        <p:cTn id="17" dur="500"/>
                                        <p:tgtEl>
                                          <p:spTgt spid="5"/>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blinds(horizontal)">
                                      <p:cBhvr>
                                        <p:cTn id="22" dur="500"/>
                                        <p:tgtEl>
                                          <p:spTgt spid="7"/>
                                        </p:tgtEl>
                                      </p:cBhvr>
                                    </p:animEffect>
                                  </p:childTnLst>
                                </p:cTn>
                              </p:par>
                              <p:par>
                                <p:cTn id="23" presetID="4" presetClass="entr" presetSubtype="16" fill="hold" nodeType="withEffect">
                                  <p:stCondLst>
                                    <p:cond delay="0"/>
                                  </p:stCondLst>
                                  <p:childTnLst>
                                    <p:set>
                                      <p:cBhvr>
                                        <p:cTn id="24" dur="1" fill="hold">
                                          <p:stCondLst>
                                            <p:cond delay="0"/>
                                          </p:stCondLst>
                                        </p:cTn>
                                        <p:tgtEl>
                                          <p:spTgt spid="10"/>
                                        </p:tgtEl>
                                        <p:attrNameLst>
                                          <p:attrName>style.visibility</p:attrName>
                                        </p:attrNameLst>
                                      </p:cBhvr>
                                      <p:to>
                                        <p:strVal val="visible"/>
                                      </p:to>
                                    </p:set>
                                    <p:animEffect transition="in" filter="box(in)">
                                      <p:cBhvr>
                                        <p:cTn id="25"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7" grpId="0"/>
      <p:bldP spid="5"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Diagram 5"/>
          <p:cNvGraphicFramePr/>
          <p:nvPr/>
        </p:nvGraphicFramePr>
        <p:xfrm>
          <a:off x="0" y="1828800"/>
          <a:ext cx="9144000" cy="44196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TextBox 2"/>
          <p:cNvSpPr txBox="1"/>
          <p:nvPr/>
        </p:nvSpPr>
        <p:spPr>
          <a:xfrm>
            <a:off x="0" y="2133600"/>
            <a:ext cx="2895600" cy="1446550"/>
          </a:xfrm>
          <a:prstGeom prst="rect">
            <a:avLst/>
          </a:prstGeom>
          <a:noFill/>
        </p:spPr>
        <p:txBody>
          <a:bodyPr wrap="square" rtlCol="0">
            <a:spAutoFit/>
          </a:bodyPr>
          <a:lstStyle/>
          <a:p>
            <a:pPr algn="ctr"/>
            <a:r>
              <a:rPr lang="en-US" sz="2200" b="1" dirty="0" smtClean="0">
                <a:solidFill>
                  <a:srgbClr val="002060"/>
                </a:solidFill>
              </a:rPr>
              <a:t>DAILY instructional activities/lessons are aligned to state standards</a:t>
            </a:r>
            <a:endParaRPr lang="en-US" sz="2200" b="1" dirty="0">
              <a:solidFill>
                <a:srgbClr val="002060"/>
              </a:solidFill>
            </a:endParaRPr>
          </a:p>
        </p:txBody>
      </p:sp>
      <p:sp>
        <p:nvSpPr>
          <p:cNvPr id="8" name="TextBox 7"/>
          <p:cNvSpPr txBox="1"/>
          <p:nvPr/>
        </p:nvSpPr>
        <p:spPr>
          <a:xfrm>
            <a:off x="1371600" y="0"/>
            <a:ext cx="6248400" cy="738664"/>
          </a:xfrm>
          <a:prstGeom prst="rect">
            <a:avLst/>
          </a:prstGeom>
          <a:noFill/>
        </p:spPr>
        <p:txBody>
          <a:bodyPr wrap="square" rtlCol="0">
            <a:spAutoFit/>
          </a:bodyPr>
          <a:lstStyle/>
          <a:p>
            <a:pPr algn="ctr"/>
            <a:r>
              <a:rPr lang="en-US" sz="4100" b="1" dirty="0" smtClean="0">
                <a:solidFill>
                  <a:schemeClr val="accent5">
                    <a:lumMod val="75000"/>
                  </a:schemeClr>
                </a:solidFill>
                <a:latin typeface="Britannic Bold" pitchFamily="34" charset="0"/>
              </a:rPr>
              <a:t>The Solution</a:t>
            </a:r>
            <a:endParaRPr lang="en-US" sz="4100" b="1" dirty="0">
              <a:solidFill>
                <a:schemeClr val="accent5">
                  <a:lumMod val="75000"/>
                </a:schemeClr>
              </a:solidFill>
              <a:latin typeface="Britannic Bold" pitchFamily="34" charset="0"/>
            </a:endParaRPr>
          </a:p>
        </p:txBody>
      </p:sp>
      <p:sp>
        <p:nvSpPr>
          <p:cNvPr id="9" name="TextBox 8"/>
          <p:cNvSpPr txBox="1"/>
          <p:nvPr/>
        </p:nvSpPr>
        <p:spPr>
          <a:xfrm>
            <a:off x="533400" y="6334780"/>
            <a:ext cx="8610600" cy="523220"/>
          </a:xfrm>
          <a:prstGeom prst="rect">
            <a:avLst/>
          </a:prstGeom>
          <a:noFill/>
        </p:spPr>
        <p:txBody>
          <a:bodyPr wrap="square" rtlCol="0">
            <a:spAutoFit/>
          </a:bodyPr>
          <a:lstStyle/>
          <a:p>
            <a:r>
              <a:rPr lang="en-US" sz="1400" dirty="0" smtClean="0"/>
              <a:t>(Cohen, 1987; English &amp; </a:t>
            </a:r>
            <a:r>
              <a:rPr lang="en-US" sz="1400" dirty="0" err="1" smtClean="0"/>
              <a:t>Steffy</a:t>
            </a:r>
            <a:r>
              <a:rPr lang="en-US" sz="1400" dirty="0" smtClean="0"/>
              <a:t>, 2001; Moss-Mitchell, 1998; </a:t>
            </a:r>
            <a:r>
              <a:rPr lang="en-US" sz="1400" dirty="0" err="1" smtClean="0"/>
              <a:t>Neidermeyer</a:t>
            </a:r>
            <a:r>
              <a:rPr lang="en-US" sz="1400" dirty="0" smtClean="0"/>
              <a:t> &amp; </a:t>
            </a:r>
            <a:r>
              <a:rPr lang="en-US" sz="1400" dirty="0" err="1" smtClean="0"/>
              <a:t>Yelon</a:t>
            </a:r>
            <a:r>
              <a:rPr lang="en-US" sz="1400" dirty="0" smtClean="0"/>
              <a:t>, 1981; Porter et al., 1994; Porter &amp; Smithson, 2001; Price-</a:t>
            </a:r>
            <a:r>
              <a:rPr lang="en-US" sz="1400" dirty="0" err="1" smtClean="0"/>
              <a:t>Braugh</a:t>
            </a:r>
            <a:r>
              <a:rPr lang="en-US" sz="1400" dirty="0" smtClean="0"/>
              <a:t>, 1997; </a:t>
            </a:r>
            <a:r>
              <a:rPr lang="en-US" sz="1400" dirty="0" err="1" smtClean="0"/>
              <a:t>Wishnick</a:t>
            </a:r>
            <a:r>
              <a:rPr lang="en-US" sz="1400" dirty="0" smtClean="0"/>
              <a:t>, 1989)</a:t>
            </a:r>
            <a:endParaRPr lang="en-US" sz="1400" dirty="0"/>
          </a:p>
        </p:txBody>
      </p:sp>
      <p:sp>
        <p:nvSpPr>
          <p:cNvPr id="11" name="TextBox 10"/>
          <p:cNvSpPr txBox="1"/>
          <p:nvPr/>
        </p:nvSpPr>
        <p:spPr>
          <a:xfrm>
            <a:off x="381000" y="762000"/>
            <a:ext cx="8382000" cy="1138773"/>
          </a:xfrm>
          <a:prstGeom prst="rect">
            <a:avLst/>
          </a:prstGeom>
          <a:noFill/>
        </p:spPr>
        <p:txBody>
          <a:bodyPr wrap="square" rtlCol="0">
            <a:spAutoFit/>
          </a:bodyPr>
          <a:lstStyle/>
          <a:p>
            <a:pPr algn="ctr"/>
            <a:r>
              <a:rPr lang="en-US" sz="2400" b="1" dirty="0" smtClean="0">
                <a:solidFill>
                  <a:srgbClr val="002060"/>
                </a:solidFill>
              </a:rPr>
              <a:t>VERTICAL ALIGNMENT</a:t>
            </a:r>
          </a:p>
          <a:p>
            <a:pPr algn="ctr"/>
            <a:r>
              <a:rPr lang="en-US" sz="2200" dirty="0" smtClean="0"/>
              <a:t>Establishing and/or recognizing the scope and sequence of course content to ensure…</a:t>
            </a:r>
            <a:endParaRPr lang="en-US" sz="2200" dirty="0"/>
          </a:p>
        </p:txBody>
      </p:sp>
      <p:sp>
        <p:nvSpPr>
          <p:cNvPr id="12" name="TextBox 11"/>
          <p:cNvSpPr txBox="1"/>
          <p:nvPr/>
        </p:nvSpPr>
        <p:spPr>
          <a:xfrm>
            <a:off x="3124200" y="2209800"/>
            <a:ext cx="2895600" cy="1446550"/>
          </a:xfrm>
          <a:prstGeom prst="rect">
            <a:avLst/>
          </a:prstGeom>
          <a:noFill/>
        </p:spPr>
        <p:txBody>
          <a:bodyPr wrap="square" rtlCol="0">
            <a:spAutoFit/>
          </a:bodyPr>
          <a:lstStyle/>
          <a:p>
            <a:pPr algn="ctr"/>
            <a:r>
              <a:rPr lang="en-US" sz="2200" b="1" dirty="0" smtClean="0">
                <a:solidFill>
                  <a:srgbClr val="002060"/>
                </a:solidFill>
              </a:rPr>
              <a:t>An appropriate amount of time is devoted to instruction</a:t>
            </a:r>
            <a:endParaRPr lang="en-US" sz="2200" b="1" dirty="0">
              <a:solidFill>
                <a:srgbClr val="002060"/>
              </a:solidFill>
            </a:endParaRPr>
          </a:p>
        </p:txBody>
      </p:sp>
      <p:sp>
        <p:nvSpPr>
          <p:cNvPr id="13" name="TextBox 12"/>
          <p:cNvSpPr txBox="1"/>
          <p:nvPr/>
        </p:nvSpPr>
        <p:spPr>
          <a:xfrm>
            <a:off x="6248400" y="2209800"/>
            <a:ext cx="2895600" cy="1200329"/>
          </a:xfrm>
          <a:prstGeom prst="rect">
            <a:avLst/>
          </a:prstGeom>
          <a:noFill/>
        </p:spPr>
        <p:txBody>
          <a:bodyPr wrap="square" rtlCol="0">
            <a:spAutoFit/>
          </a:bodyPr>
          <a:lstStyle/>
          <a:p>
            <a:pPr algn="ctr"/>
            <a:r>
              <a:rPr lang="en-US" sz="2400" b="1" dirty="0" smtClean="0">
                <a:solidFill>
                  <a:srgbClr val="002060"/>
                </a:solidFill>
              </a:rPr>
              <a:t>Unnecessary repetitions are removed</a:t>
            </a:r>
            <a:endParaRPr lang="en-US" sz="2400" b="1" dirty="0">
              <a:solidFill>
                <a:srgbClr val="002060"/>
              </a:solidFill>
            </a:endParaRPr>
          </a:p>
        </p:txBody>
      </p:sp>
      <p:sp>
        <p:nvSpPr>
          <p:cNvPr id="14" name="TextBox 13"/>
          <p:cNvSpPr txBox="1"/>
          <p:nvPr/>
        </p:nvSpPr>
        <p:spPr>
          <a:xfrm>
            <a:off x="1524000" y="4419600"/>
            <a:ext cx="2895600" cy="861774"/>
          </a:xfrm>
          <a:prstGeom prst="rect">
            <a:avLst/>
          </a:prstGeom>
          <a:noFill/>
        </p:spPr>
        <p:txBody>
          <a:bodyPr wrap="square" rtlCol="0">
            <a:spAutoFit/>
          </a:bodyPr>
          <a:lstStyle/>
          <a:p>
            <a:pPr algn="ctr"/>
            <a:r>
              <a:rPr lang="en-US" sz="2500" b="1" dirty="0" smtClean="0">
                <a:solidFill>
                  <a:srgbClr val="002060"/>
                </a:solidFill>
              </a:rPr>
              <a:t>Gaps are</a:t>
            </a:r>
          </a:p>
          <a:p>
            <a:pPr algn="ctr"/>
            <a:r>
              <a:rPr lang="en-US" sz="2500" b="1" dirty="0" smtClean="0">
                <a:solidFill>
                  <a:srgbClr val="002060"/>
                </a:solidFill>
              </a:rPr>
              <a:t> indentified</a:t>
            </a:r>
            <a:endParaRPr lang="en-US" sz="2500" b="1" dirty="0">
              <a:solidFill>
                <a:srgbClr val="002060"/>
              </a:solidFill>
            </a:endParaRPr>
          </a:p>
        </p:txBody>
      </p:sp>
      <p:sp>
        <p:nvSpPr>
          <p:cNvPr id="15" name="TextBox 14"/>
          <p:cNvSpPr txBox="1"/>
          <p:nvPr/>
        </p:nvSpPr>
        <p:spPr>
          <a:xfrm>
            <a:off x="4800600" y="4419600"/>
            <a:ext cx="2895600" cy="830997"/>
          </a:xfrm>
          <a:prstGeom prst="rect">
            <a:avLst/>
          </a:prstGeom>
          <a:noFill/>
        </p:spPr>
        <p:txBody>
          <a:bodyPr wrap="square" rtlCol="0">
            <a:spAutoFit/>
          </a:bodyPr>
          <a:lstStyle/>
          <a:p>
            <a:pPr algn="ctr"/>
            <a:r>
              <a:rPr lang="en-US" sz="2400" b="1" dirty="0" smtClean="0">
                <a:solidFill>
                  <a:srgbClr val="002060"/>
                </a:solidFill>
              </a:rPr>
              <a:t>Assessments are appropriate</a:t>
            </a:r>
            <a:endParaRPr lang="en-US" sz="2400" b="1" dirty="0">
              <a:solidFill>
                <a:srgbClr val="00206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linds(horizont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blinds(horizontal)">
                                      <p:cBhvr>
                                        <p:cTn id="12" dur="500"/>
                                        <p:tgtEl>
                                          <p:spTgt spid="12"/>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13"/>
                                        </p:tgtEl>
                                        <p:attrNameLst>
                                          <p:attrName>style.visibility</p:attrName>
                                        </p:attrNameLst>
                                      </p:cBhvr>
                                      <p:to>
                                        <p:strVal val="visible"/>
                                      </p:to>
                                    </p:set>
                                    <p:animEffect transition="in" filter="blinds(horizontal)">
                                      <p:cBhvr>
                                        <p:cTn id="17" dur="500"/>
                                        <p:tgtEl>
                                          <p:spTgt spid="13"/>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14"/>
                                        </p:tgtEl>
                                        <p:attrNameLst>
                                          <p:attrName>style.visibility</p:attrName>
                                        </p:attrNameLst>
                                      </p:cBhvr>
                                      <p:to>
                                        <p:strVal val="visible"/>
                                      </p:to>
                                    </p:set>
                                    <p:animEffect transition="in" filter="blinds(horizontal)">
                                      <p:cBhvr>
                                        <p:cTn id="22" dur="500"/>
                                        <p:tgtEl>
                                          <p:spTgt spid="14"/>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grpId="0" nodeType="clickEffect">
                                  <p:stCondLst>
                                    <p:cond delay="0"/>
                                  </p:stCondLst>
                                  <p:childTnLst>
                                    <p:set>
                                      <p:cBhvr>
                                        <p:cTn id="26" dur="1" fill="hold">
                                          <p:stCondLst>
                                            <p:cond delay="0"/>
                                          </p:stCondLst>
                                        </p:cTn>
                                        <p:tgtEl>
                                          <p:spTgt spid="15"/>
                                        </p:tgtEl>
                                        <p:attrNameLst>
                                          <p:attrName>style.visibility</p:attrName>
                                        </p:attrNameLst>
                                      </p:cBhvr>
                                      <p:to>
                                        <p:strVal val="visible"/>
                                      </p:to>
                                    </p:set>
                                    <p:animEffect transition="in" filter="blinds(horizontal)">
                                      <p:cBhvr>
                                        <p:cTn id="27"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12" grpId="0"/>
      <p:bldP spid="13" grpId="0"/>
      <p:bldP spid="14" grpId="0"/>
      <p:bldP spid="15"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Activity: Course Reflection</a:t>
            </a:r>
            <a:endParaRPr lang="en-US" sz="2500" dirty="0"/>
          </a:p>
        </p:txBody>
      </p:sp>
      <p:sp>
        <p:nvSpPr>
          <p:cNvPr id="4" name="TextBox 3"/>
          <p:cNvSpPr txBox="1"/>
          <p:nvPr/>
        </p:nvSpPr>
        <p:spPr>
          <a:xfrm>
            <a:off x="381000" y="1447800"/>
            <a:ext cx="8763000" cy="3046988"/>
          </a:xfrm>
          <a:prstGeom prst="rect">
            <a:avLst/>
          </a:prstGeom>
          <a:noFill/>
        </p:spPr>
        <p:txBody>
          <a:bodyPr wrap="square" rtlCol="0">
            <a:spAutoFit/>
          </a:bodyPr>
          <a:lstStyle/>
          <a:p>
            <a:pPr marL="228600" indent="-228600">
              <a:buFont typeface="Arial" pitchFamily="34" charset="0"/>
              <a:buChar char="•"/>
            </a:pPr>
            <a:r>
              <a:rPr lang="en-US" sz="3200" dirty="0" smtClean="0"/>
              <a:t> Independently answer the four reflection questions on the front side of the handout provided</a:t>
            </a:r>
          </a:p>
          <a:p>
            <a:pPr marL="228600" indent="-228600">
              <a:buFont typeface="Arial" pitchFamily="34" charset="0"/>
              <a:buChar char="•"/>
            </a:pPr>
            <a:endParaRPr lang="en-US" sz="3200" dirty="0" smtClean="0"/>
          </a:p>
          <a:p>
            <a:pPr marL="228600" indent="-228600">
              <a:buFont typeface="Arial" pitchFamily="34" charset="0"/>
              <a:buChar char="•"/>
            </a:pPr>
            <a:r>
              <a:rPr lang="en-US" sz="3200" dirty="0" smtClean="0"/>
              <a:t>Share your responses with members of your content area</a:t>
            </a:r>
          </a:p>
        </p:txBody>
      </p:sp>
      <p:pic>
        <p:nvPicPr>
          <p:cNvPr id="1027" name="Picture 3"/>
          <p:cNvPicPr>
            <a:picLocks noChangeAspect="1" noChangeArrowheads="1"/>
          </p:cNvPicPr>
          <p:nvPr/>
        </p:nvPicPr>
        <p:blipFill>
          <a:blip r:embed="rId2" cstate="print"/>
          <a:srcRect/>
          <a:stretch>
            <a:fillRect/>
          </a:stretch>
        </p:blipFill>
        <p:spPr bwMode="auto">
          <a:xfrm>
            <a:off x="1676400" y="4800600"/>
            <a:ext cx="5514975" cy="1304925"/>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box(in)">
                                      <p:cBhvr>
                                        <p:cTn id="7" dur="500"/>
                                        <p:tgtEl>
                                          <p:spTgt spid="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nodeType="clickEffect">
                                  <p:stCondLst>
                                    <p:cond delay="0"/>
                                  </p:stCondLst>
                                  <p:childTnLst>
                                    <p:set>
                                      <p:cBhvr>
                                        <p:cTn id="11" dur="1" fill="hold">
                                          <p:stCondLst>
                                            <p:cond delay="0"/>
                                          </p:stCondLst>
                                        </p:cTn>
                                        <p:tgtEl>
                                          <p:spTgt spid="4">
                                            <p:txEl>
                                              <p:pRg st="2" end="2"/>
                                            </p:txEl>
                                          </p:spTgt>
                                        </p:tgtEl>
                                        <p:attrNameLst>
                                          <p:attrName>style.visibility</p:attrName>
                                        </p:attrNameLst>
                                      </p:cBhvr>
                                      <p:to>
                                        <p:strVal val="visible"/>
                                      </p:to>
                                    </p:set>
                                    <p:animEffect transition="in" filter="box(in)">
                                      <p:cBhvr>
                                        <p:cTn id="12" dur="500"/>
                                        <p:tgtEl>
                                          <p:spTgt spid="4">
                                            <p:txEl>
                                              <p:pRg st="2" end="2"/>
                                            </p:txEl>
                                          </p:spTgt>
                                        </p:tgtEl>
                                      </p:cBhvr>
                                    </p:animEffect>
                                  </p:childTnLst>
                                </p:cTn>
                              </p:par>
                              <p:par>
                                <p:cTn id="13" presetID="2" presetClass="entr" presetSubtype="4" fill="hold" nodeType="withEffect">
                                  <p:stCondLst>
                                    <p:cond delay="0"/>
                                  </p:stCondLst>
                                  <p:childTnLst>
                                    <p:set>
                                      <p:cBhvr>
                                        <p:cTn id="14" dur="1" fill="hold">
                                          <p:stCondLst>
                                            <p:cond delay="0"/>
                                          </p:stCondLst>
                                        </p:cTn>
                                        <p:tgtEl>
                                          <p:spTgt spid="1027"/>
                                        </p:tgtEl>
                                        <p:attrNameLst>
                                          <p:attrName>style.visibility</p:attrName>
                                        </p:attrNameLst>
                                      </p:cBhvr>
                                      <p:to>
                                        <p:strVal val="visible"/>
                                      </p:to>
                                    </p:set>
                                    <p:anim calcmode="lin" valueType="num">
                                      <p:cBhvr additive="base">
                                        <p:cTn id="15" dur="500" fill="hold"/>
                                        <p:tgtEl>
                                          <p:spTgt spid="1027"/>
                                        </p:tgtEl>
                                        <p:attrNameLst>
                                          <p:attrName>ppt_x</p:attrName>
                                        </p:attrNameLst>
                                      </p:cBhvr>
                                      <p:tavLst>
                                        <p:tav tm="0">
                                          <p:val>
                                            <p:strVal val="#ppt_x"/>
                                          </p:val>
                                        </p:tav>
                                        <p:tav tm="100000">
                                          <p:val>
                                            <p:strVal val="#ppt_x"/>
                                          </p:val>
                                        </p:tav>
                                      </p:tavLst>
                                    </p:anim>
                                    <p:anim calcmode="lin" valueType="num">
                                      <p:cBhvr additive="base">
                                        <p:cTn id="16" dur="500" fill="hold"/>
                                        <p:tgtEl>
                                          <p:spTgt spid="102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Common Core/NC Essential Standards Correlation</a:t>
            </a:r>
            <a:endParaRPr lang="en-US" sz="2500" dirty="0"/>
          </a:p>
        </p:txBody>
      </p:sp>
      <p:sp>
        <p:nvSpPr>
          <p:cNvPr id="5" name="TextBox 4"/>
          <p:cNvSpPr txBox="1"/>
          <p:nvPr/>
        </p:nvSpPr>
        <p:spPr>
          <a:xfrm>
            <a:off x="0" y="1143000"/>
            <a:ext cx="9144000" cy="5262979"/>
          </a:xfrm>
          <a:prstGeom prst="rect">
            <a:avLst/>
          </a:prstGeom>
          <a:noFill/>
        </p:spPr>
        <p:txBody>
          <a:bodyPr wrap="square" rtlCol="0">
            <a:spAutoFit/>
          </a:bodyPr>
          <a:lstStyle/>
          <a:p>
            <a:pPr marL="228600" indent="-228600">
              <a:buFont typeface="Arial" pitchFamily="34" charset="0"/>
              <a:buChar char="•"/>
            </a:pPr>
            <a:r>
              <a:rPr lang="en-US" sz="2800" dirty="0" smtClean="0"/>
              <a:t>On the back side of the handout provided, complete the first three columns based on your input on the front side</a:t>
            </a:r>
          </a:p>
          <a:p>
            <a:pPr marL="228600" indent="-228600"/>
            <a:endParaRPr lang="en-US" sz="2800" dirty="0" smtClean="0"/>
          </a:p>
          <a:p>
            <a:pPr marL="228600" indent="-228600">
              <a:buFont typeface="Arial" pitchFamily="34" charset="0"/>
              <a:buChar char="•"/>
            </a:pPr>
            <a:r>
              <a:rPr lang="en-US" sz="2800" dirty="0" smtClean="0"/>
              <a:t>For the </a:t>
            </a:r>
            <a:r>
              <a:rPr lang="en-US" sz="2800" b="1" dirty="0" smtClean="0"/>
              <a:t>Common Core/NC Essential Standards Correlation </a:t>
            </a:r>
            <a:r>
              <a:rPr lang="en-US" sz="2800" dirty="0" smtClean="0"/>
              <a:t>column,  search your new standards for those major concepts/skills; provide the objective  number and a brief description of all occurrences</a:t>
            </a:r>
          </a:p>
          <a:p>
            <a:pPr marL="228600" indent="-228600" algn="ctr"/>
            <a:r>
              <a:rPr lang="en-US" sz="2800" dirty="0" smtClean="0">
                <a:solidFill>
                  <a:srgbClr val="FF0000"/>
                </a:solidFill>
                <a:hlinkClick r:id="rId2" action="ppaction://hlinksldjump"/>
              </a:rPr>
              <a:t>Instructions on Locating YOUR Standards</a:t>
            </a:r>
            <a:endParaRPr lang="en-US" sz="2800" dirty="0" smtClean="0">
              <a:solidFill>
                <a:srgbClr val="FF0000"/>
              </a:solidFill>
            </a:endParaRPr>
          </a:p>
          <a:p>
            <a:pPr marL="228600" indent="-228600" algn="ctr"/>
            <a:endParaRPr lang="en-US" sz="2800" dirty="0" smtClean="0">
              <a:solidFill>
                <a:srgbClr val="FF0000"/>
              </a:solidFill>
            </a:endParaRPr>
          </a:p>
          <a:p>
            <a:pPr marL="228600" indent="-228600" algn="ctr"/>
            <a:r>
              <a:rPr lang="en-US" sz="2800" dirty="0" smtClean="0">
                <a:solidFill>
                  <a:srgbClr val="C00000"/>
                </a:solidFill>
              </a:rPr>
              <a:t>PLEASE PAY CLOSE ATTENTION TO THE DETAILS AND VOCABULARY OF THE STANDARDS; not intended to be new wording for old ways of doing things!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box(in)">
                                      <p:cBhvr>
                                        <p:cTn id="7" dur="500"/>
                                        <p:tgtEl>
                                          <p:spTgt spid="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nodeType="clickEffect">
                                  <p:stCondLst>
                                    <p:cond delay="0"/>
                                  </p:stCondLst>
                                  <p:childTnLst>
                                    <p:set>
                                      <p:cBhvr>
                                        <p:cTn id="11" dur="1" fill="hold">
                                          <p:stCondLst>
                                            <p:cond delay="0"/>
                                          </p:stCondLst>
                                        </p:cTn>
                                        <p:tgtEl>
                                          <p:spTgt spid="5">
                                            <p:txEl>
                                              <p:pRg st="2" end="2"/>
                                            </p:txEl>
                                          </p:spTgt>
                                        </p:tgtEl>
                                        <p:attrNameLst>
                                          <p:attrName>style.visibility</p:attrName>
                                        </p:attrNameLst>
                                      </p:cBhvr>
                                      <p:to>
                                        <p:strVal val="visible"/>
                                      </p:to>
                                    </p:set>
                                    <p:animEffect transition="in" filter="box(in)">
                                      <p:cBhvr>
                                        <p:cTn id="12" dur="500"/>
                                        <p:tgtEl>
                                          <p:spTgt spid="5">
                                            <p:txEl>
                                              <p:pRg st="2" end="2"/>
                                            </p:txEl>
                                          </p:spTgt>
                                        </p:tgtEl>
                                      </p:cBhvr>
                                    </p:animEffect>
                                  </p:childTnLst>
                                </p:cTn>
                              </p:par>
                              <p:par>
                                <p:cTn id="13" presetID="4" presetClass="entr" presetSubtype="16" fill="hold" nodeType="withEffect">
                                  <p:stCondLst>
                                    <p:cond delay="0"/>
                                  </p:stCondLst>
                                  <p:childTnLst>
                                    <p:set>
                                      <p:cBhvr>
                                        <p:cTn id="14" dur="1" fill="hold">
                                          <p:stCondLst>
                                            <p:cond delay="0"/>
                                          </p:stCondLst>
                                        </p:cTn>
                                        <p:tgtEl>
                                          <p:spTgt spid="5">
                                            <p:txEl>
                                              <p:pRg st="3" end="3"/>
                                            </p:txEl>
                                          </p:spTgt>
                                        </p:tgtEl>
                                        <p:attrNameLst>
                                          <p:attrName>style.visibility</p:attrName>
                                        </p:attrNameLst>
                                      </p:cBhvr>
                                      <p:to>
                                        <p:strVal val="visible"/>
                                      </p:to>
                                    </p:set>
                                    <p:animEffect transition="in" filter="box(in)">
                                      <p:cBhvr>
                                        <p:cTn id="15" dur="500"/>
                                        <p:tgtEl>
                                          <p:spTgt spid="5">
                                            <p:txEl>
                                              <p:pRg st="3" end="3"/>
                                            </p:txEl>
                                          </p:spTgt>
                                        </p:tgtEl>
                                      </p:cBhvr>
                                    </p:animEffect>
                                  </p:childTnLst>
                                </p:cTn>
                              </p:par>
                              <p:par>
                                <p:cTn id="16" presetID="4" presetClass="entr" presetSubtype="16" fill="hold" nodeType="withEffect">
                                  <p:stCondLst>
                                    <p:cond delay="0"/>
                                  </p:stCondLst>
                                  <p:childTnLst>
                                    <p:set>
                                      <p:cBhvr>
                                        <p:cTn id="17" dur="1" fill="hold">
                                          <p:stCondLst>
                                            <p:cond delay="0"/>
                                          </p:stCondLst>
                                        </p:cTn>
                                        <p:tgtEl>
                                          <p:spTgt spid="5">
                                            <p:txEl>
                                              <p:pRg st="5" end="5"/>
                                            </p:txEl>
                                          </p:spTgt>
                                        </p:tgtEl>
                                        <p:attrNameLst>
                                          <p:attrName>style.visibility</p:attrName>
                                        </p:attrNameLst>
                                      </p:cBhvr>
                                      <p:to>
                                        <p:strVal val="visible"/>
                                      </p:to>
                                    </p:set>
                                    <p:animEffect transition="in" filter="box(in)">
                                      <p:cBhvr>
                                        <p:cTn id="18" dur="500"/>
                                        <p:tgtEl>
                                          <p:spTgt spid="5">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Common Core/NC Essential Standards Correlation cont.</a:t>
            </a:r>
            <a:endParaRPr lang="en-US" sz="2500" dirty="0"/>
          </a:p>
        </p:txBody>
      </p:sp>
      <p:sp>
        <p:nvSpPr>
          <p:cNvPr id="5" name="TextBox 4"/>
          <p:cNvSpPr txBox="1"/>
          <p:nvPr/>
        </p:nvSpPr>
        <p:spPr>
          <a:xfrm>
            <a:off x="0" y="1066800"/>
            <a:ext cx="9144000" cy="6246325"/>
          </a:xfrm>
          <a:prstGeom prst="rect">
            <a:avLst/>
          </a:prstGeom>
          <a:noFill/>
        </p:spPr>
        <p:txBody>
          <a:bodyPr wrap="square" rtlCol="0">
            <a:spAutoFit/>
          </a:bodyPr>
          <a:lstStyle/>
          <a:p>
            <a:pPr marL="228600" indent="-228600">
              <a:buFont typeface="Arial" pitchFamily="34" charset="0"/>
              <a:buChar char="•"/>
            </a:pPr>
            <a:r>
              <a:rPr lang="en-US" sz="2600" dirty="0" smtClean="0"/>
              <a:t>Share your table with members of your content area</a:t>
            </a:r>
          </a:p>
          <a:p>
            <a:pPr marL="228600" indent="-228600">
              <a:buFont typeface="Arial" pitchFamily="34" charset="0"/>
              <a:buChar char="•"/>
            </a:pPr>
            <a:endParaRPr lang="en-US" sz="2600" dirty="0" smtClean="0"/>
          </a:p>
          <a:p>
            <a:pPr marL="228600" indent="-228600">
              <a:buFont typeface="Arial" pitchFamily="34" charset="0"/>
              <a:buChar char="•"/>
            </a:pPr>
            <a:r>
              <a:rPr lang="en-US" sz="2600" dirty="0" smtClean="0"/>
              <a:t>Have one member compile an electronic group response; upload it to the Moodle forum </a:t>
            </a:r>
            <a:r>
              <a:rPr lang="en-US" sz="2600" b="1" dirty="0" smtClean="0"/>
              <a:t>Major Course Concepts </a:t>
            </a:r>
            <a:r>
              <a:rPr lang="en-US" sz="2000" dirty="0" smtClean="0"/>
              <a:t>(click </a:t>
            </a:r>
            <a:r>
              <a:rPr lang="en-US" sz="2000" dirty="0" smtClean="0">
                <a:hlinkClick r:id="rId2" action="ppaction://hlinksldjump"/>
              </a:rPr>
              <a:t>here</a:t>
            </a:r>
            <a:r>
              <a:rPr lang="en-US" sz="2000" dirty="0" smtClean="0"/>
              <a:t> for instructions)</a:t>
            </a:r>
            <a:endParaRPr lang="en-US" sz="2000" b="1" dirty="0" smtClean="0"/>
          </a:p>
          <a:p>
            <a:pPr marL="228600" indent="-228600"/>
            <a:endParaRPr lang="en-US" sz="2600" dirty="0" smtClean="0"/>
          </a:p>
          <a:p>
            <a:pPr marL="228600" indent="-228600">
              <a:buFont typeface="Arial" pitchFamily="34" charset="0"/>
              <a:buChar char="•"/>
            </a:pPr>
            <a:r>
              <a:rPr lang="en-US" sz="2600" dirty="0" smtClean="0"/>
              <a:t>Have a whole-group discussion on the common/major ideas </a:t>
            </a:r>
          </a:p>
          <a:p>
            <a:pPr marL="457200" indent="-46038"/>
            <a:r>
              <a:rPr lang="en-US" sz="2400" dirty="0" smtClean="0">
                <a:solidFill>
                  <a:srgbClr val="C00000"/>
                </a:solidFill>
              </a:rPr>
              <a:t>	</a:t>
            </a:r>
            <a:r>
              <a:rPr lang="en-US" sz="2400" i="1" dirty="0" smtClean="0">
                <a:solidFill>
                  <a:srgbClr val="C00000"/>
                </a:solidFill>
              </a:rPr>
              <a:t>Things to Discuss (should include but not limited to):</a:t>
            </a:r>
          </a:p>
          <a:p>
            <a:pPr marL="457200" indent="-46038">
              <a:buFont typeface="Wingdings" pitchFamily="2" charset="2"/>
              <a:buChar char="ü"/>
            </a:pPr>
            <a:r>
              <a:rPr lang="en-US" sz="2370" dirty="0" smtClean="0"/>
              <a:t> Concepts/Skills learned at lower levels that should lend   	themselves to major concepts in upper levels</a:t>
            </a:r>
          </a:p>
          <a:p>
            <a:pPr marL="457200" indent="-46038">
              <a:buFont typeface="Wingdings" pitchFamily="2" charset="2"/>
              <a:buChar char="ü"/>
            </a:pPr>
            <a:r>
              <a:rPr lang="en-US" sz="2370" dirty="0" smtClean="0"/>
              <a:t>Any repetition of course concepts/skills</a:t>
            </a:r>
          </a:p>
          <a:p>
            <a:pPr marL="457200" indent="-46038">
              <a:buFont typeface="Wingdings" pitchFamily="2" charset="2"/>
              <a:buChar char="ü"/>
            </a:pPr>
            <a:r>
              <a:rPr lang="en-US" sz="2370" dirty="0" smtClean="0"/>
              <a:t> The amount of time spent on concepts/skills identified as 	strengths and weaknesses</a:t>
            </a:r>
          </a:p>
          <a:p>
            <a:pPr marL="457200" indent="-46038">
              <a:buFont typeface="Wingdings" pitchFamily="2" charset="2"/>
              <a:buChar char="ü"/>
            </a:pPr>
            <a:r>
              <a:rPr lang="en-US" sz="2370" dirty="0" smtClean="0"/>
              <a:t> What topics/skills are nice to know as opposed to what is 	essential?</a:t>
            </a:r>
          </a:p>
          <a:p>
            <a:pPr marL="228600" indent="-228600"/>
            <a:endParaRPr lang="en-US" sz="2800" dirty="0">
              <a:solidFill>
                <a:srgbClr val="FF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box(in)">
                                      <p:cBhvr>
                                        <p:cTn id="7" dur="500"/>
                                        <p:tgtEl>
                                          <p:spTgt spid="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nodeType="clickEffect">
                                  <p:stCondLst>
                                    <p:cond delay="0"/>
                                  </p:stCondLst>
                                  <p:childTnLst>
                                    <p:set>
                                      <p:cBhvr>
                                        <p:cTn id="11" dur="1" fill="hold">
                                          <p:stCondLst>
                                            <p:cond delay="0"/>
                                          </p:stCondLst>
                                        </p:cTn>
                                        <p:tgtEl>
                                          <p:spTgt spid="5">
                                            <p:txEl>
                                              <p:pRg st="2" end="2"/>
                                            </p:txEl>
                                          </p:spTgt>
                                        </p:tgtEl>
                                        <p:attrNameLst>
                                          <p:attrName>style.visibility</p:attrName>
                                        </p:attrNameLst>
                                      </p:cBhvr>
                                      <p:to>
                                        <p:strVal val="visible"/>
                                      </p:to>
                                    </p:set>
                                    <p:animEffect transition="in" filter="box(in)">
                                      <p:cBhvr>
                                        <p:cTn id="12" dur="500"/>
                                        <p:tgtEl>
                                          <p:spTgt spid="5">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nodeType="clickEffect">
                                  <p:stCondLst>
                                    <p:cond delay="0"/>
                                  </p:stCondLst>
                                  <p:childTnLst>
                                    <p:set>
                                      <p:cBhvr>
                                        <p:cTn id="16" dur="1" fill="hold">
                                          <p:stCondLst>
                                            <p:cond delay="0"/>
                                          </p:stCondLst>
                                        </p:cTn>
                                        <p:tgtEl>
                                          <p:spTgt spid="5">
                                            <p:txEl>
                                              <p:pRg st="4" end="4"/>
                                            </p:txEl>
                                          </p:spTgt>
                                        </p:tgtEl>
                                        <p:attrNameLst>
                                          <p:attrName>style.visibility</p:attrName>
                                        </p:attrNameLst>
                                      </p:cBhvr>
                                      <p:to>
                                        <p:strVal val="visible"/>
                                      </p:to>
                                    </p:set>
                                    <p:animEffect transition="in" filter="box(in)">
                                      <p:cBhvr>
                                        <p:cTn id="17" dur="500"/>
                                        <p:tgtEl>
                                          <p:spTgt spid="5">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 presetClass="entr" presetSubtype="4" fill="hold" nodeType="clickEffect">
                                  <p:stCondLst>
                                    <p:cond delay="0"/>
                                  </p:stCondLst>
                                  <p:childTnLst>
                                    <p:set>
                                      <p:cBhvr>
                                        <p:cTn id="21" dur="1" fill="hold">
                                          <p:stCondLst>
                                            <p:cond delay="0"/>
                                          </p:stCondLst>
                                        </p:cTn>
                                        <p:tgtEl>
                                          <p:spTgt spid="5">
                                            <p:txEl>
                                              <p:pRg st="5" end="5"/>
                                            </p:txEl>
                                          </p:spTgt>
                                        </p:tgtEl>
                                        <p:attrNameLst>
                                          <p:attrName>style.visibility</p:attrName>
                                        </p:attrNameLst>
                                      </p:cBhvr>
                                      <p:to>
                                        <p:strVal val="visible"/>
                                      </p:to>
                                    </p:set>
                                    <p:anim calcmode="lin" valueType="num">
                                      <p:cBhvr additive="base">
                                        <p:cTn id="22" dur="500" fill="hold"/>
                                        <p:tgtEl>
                                          <p:spTgt spid="5">
                                            <p:txEl>
                                              <p:pRg st="5" end="5"/>
                                            </p:txEl>
                                          </p:spTgt>
                                        </p:tgtEl>
                                        <p:attrNameLst>
                                          <p:attrName>ppt_x</p:attrName>
                                        </p:attrNameLst>
                                      </p:cBhvr>
                                      <p:tavLst>
                                        <p:tav tm="0">
                                          <p:val>
                                            <p:strVal val="#ppt_x"/>
                                          </p:val>
                                        </p:tav>
                                        <p:tav tm="100000">
                                          <p:val>
                                            <p:strVal val="#ppt_x"/>
                                          </p:val>
                                        </p:tav>
                                      </p:tavLst>
                                    </p:anim>
                                    <p:anim calcmode="lin" valueType="num">
                                      <p:cBhvr additive="base">
                                        <p:cTn id="23" dur="500" fill="hold"/>
                                        <p:tgtEl>
                                          <p:spTgt spid="5">
                                            <p:txEl>
                                              <p:pRg st="5" end="5"/>
                                            </p:txEl>
                                          </p:spTgt>
                                        </p:tgtEl>
                                        <p:attrNameLst>
                                          <p:attrName>ppt_y</p:attrName>
                                        </p:attrNameLst>
                                      </p:cBhvr>
                                      <p:tavLst>
                                        <p:tav tm="0">
                                          <p:val>
                                            <p:strVal val="1+#ppt_h/2"/>
                                          </p:val>
                                        </p:tav>
                                        <p:tav tm="100000">
                                          <p:val>
                                            <p:strVal val="#ppt_y"/>
                                          </p:val>
                                        </p:tav>
                                      </p:tavLst>
                                    </p:anim>
                                  </p:childTnLst>
                                </p:cTn>
                              </p:par>
                              <p:par>
                                <p:cTn id="24" presetID="2" presetClass="entr" presetSubtype="4" fill="hold" nodeType="withEffect">
                                  <p:stCondLst>
                                    <p:cond delay="0"/>
                                  </p:stCondLst>
                                  <p:childTnLst>
                                    <p:set>
                                      <p:cBhvr>
                                        <p:cTn id="25" dur="1" fill="hold">
                                          <p:stCondLst>
                                            <p:cond delay="0"/>
                                          </p:stCondLst>
                                        </p:cTn>
                                        <p:tgtEl>
                                          <p:spTgt spid="5">
                                            <p:txEl>
                                              <p:pRg st="6" end="6"/>
                                            </p:txEl>
                                          </p:spTgt>
                                        </p:tgtEl>
                                        <p:attrNameLst>
                                          <p:attrName>style.visibility</p:attrName>
                                        </p:attrNameLst>
                                      </p:cBhvr>
                                      <p:to>
                                        <p:strVal val="visible"/>
                                      </p:to>
                                    </p:set>
                                    <p:anim calcmode="lin" valueType="num">
                                      <p:cBhvr additive="base">
                                        <p:cTn id="26" dur="500" fill="hold"/>
                                        <p:tgtEl>
                                          <p:spTgt spid="5">
                                            <p:txEl>
                                              <p:pRg st="6" end="6"/>
                                            </p:txEl>
                                          </p:spTgt>
                                        </p:tgtEl>
                                        <p:attrNameLst>
                                          <p:attrName>ppt_x</p:attrName>
                                        </p:attrNameLst>
                                      </p:cBhvr>
                                      <p:tavLst>
                                        <p:tav tm="0">
                                          <p:val>
                                            <p:strVal val="#ppt_x"/>
                                          </p:val>
                                        </p:tav>
                                        <p:tav tm="100000">
                                          <p:val>
                                            <p:strVal val="#ppt_x"/>
                                          </p:val>
                                        </p:tav>
                                      </p:tavLst>
                                    </p:anim>
                                    <p:anim calcmode="lin" valueType="num">
                                      <p:cBhvr additive="base">
                                        <p:cTn id="27" dur="500" fill="hold"/>
                                        <p:tgtEl>
                                          <p:spTgt spid="5">
                                            <p:txEl>
                                              <p:pRg st="6" end="6"/>
                                            </p:txEl>
                                          </p:spTgt>
                                        </p:tgtEl>
                                        <p:attrNameLst>
                                          <p:attrName>ppt_y</p:attrName>
                                        </p:attrNameLst>
                                      </p:cBhvr>
                                      <p:tavLst>
                                        <p:tav tm="0">
                                          <p:val>
                                            <p:strVal val="1+#ppt_h/2"/>
                                          </p:val>
                                        </p:tav>
                                        <p:tav tm="100000">
                                          <p:val>
                                            <p:strVal val="#ppt_y"/>
                                          </p:val>
                                        </p:tav>
                                      </p:tavLst>
                                    </p:anim>
                                  </p:childTnLst>
                                </p:cTn>
                              </p:par>
                              <p:par>
                                <p:cTn id="28" presetID="2" presetClass="entr" presetSubtype="4" fill="hold" nodeType="withEffect">
                                  <p:stCondLst>
                                    <p:cond delay="0"/>
                                  </p:stCondLst>
                                  <p:childTnLst>
                                    <p:set>
                                      <p:cBhvr>
                                        <p:cTn id="29" dur="1" fill="hold">
                                          <p:stCondLst>
                                            <p:cond delay="0"/>
                                          </p:stCondLst>
                                        </p:cTn>
                                        <p:tgtEl>
                                          <p:spTgt spid="5">
                                            <p:txEl>
                                              <p:pRg st="7" end="7"/>
                                            </p:txEl>
                                          </p:spTgt>
                                        </p:tgtEl>
                                        <p:attrNameLst>
                                          <p:attrName>style.visibility</p:attrName>
                                        </p:attrNameLst>
                                      </p:cBhvr>
                                      <p:to>
                                        <p:strVal val="visible"/>
                                      </p:to>
                                    </p:set>
                                    <p:anim calcmode="lin" valueType="num">
                                      <p:cBhvr additive="base">
                                        <p:cTn id="30" dur="500" fill="hold"/>
                                        <p:tgtEl>
                                          <p:spTgt spid="5">
                                            <p:txEl>
                                              <p:pRg st="7" end="7"/>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5">
                                            <p:txEl>
                                              <p:pRg st="7" end="7"/>
                                            </p:txEl>
                                          </p:spTgt>
                                        </p:tgtEl>
                                        <p:attrNameLst>
                                          <p:attrName>ppt_y</p:attrName>
                                        </p:attrNameLst>
                                      </p:cBhvr>
                                      <p:tavLst>
                                        <p:tav tm="0">
                                          <p:val>
                                            <p:strVal val="1+#ppt_h/2"/>
                                          </p:val>
                                        </p:tav>
                                        <p:tav tm="100000">
                                          <p:val>
                                            <p:strVal val="#ppt_y"/>
                                          </p:val>
                                        </p:tav>
                                      </p:tavLst>
                                    </p:anim>
                                  </p:childTnLst>
                                </p:cTn>
                              </p:par>
                              <p:par>
                                <p:cTn id="32" presetID="2" presetClass="entr" presetSubtype="4" fill="hold" nodeType="withEffect">
                                  <p:stCondLst>
                                    <p:cond delay="0"/>
                                  </p:stCondLst>
                                  <p:childTnLst>
                                    <p:set>
                                      <p:cBhvr>
                                        <p:cTn id="33" dur="1" fill="hold">
                                          <p:stCondLst>
                                            <p:cond delay="0"/>
                                          </p:stCondLst>
                                        </p:cTn>
                                        <p:tgtEl>
                                          <p:spTgt spid="5">
                                            <p:txEl>
                                              <p:pRg st="8" end="8"/>
                                            </p:txEl>
                                          </p:spTgt>
                                        </p:tgtEl>
                                        <p:attrNameLst>
                                          <p:attrName>style.visibility</p:attrName>
                                        </p:attrNameLst>
                                      </p:cBhvr>
                                      <p:to>
                                        <p:strVal val="visible"/>
                                      </p:to>
                                    </p:set>
                                    <p:anim calcmode="lin" valueType="num">
                                      <p:cBhvr additive="base">
                                        <p:cTn id="34" dur="500" fill="hold"/>
                                        <p:tgtEl>
                                          <p:spTgt spid="5">
                                            <p:txEl>
                                              <p:pRg st="8" end="8"/>
                                            </p:txEl>
                                          </p:spTgt>
                                        </p:tgtEl>
                                        <p:attrNameLst>
                                          <p:attrName>ppt_x</p:attrName>
                                        </p:attrNameLst>
                                      </p:cBhvr>
                                      <p:tavLst>
                                        <p:tav tm="0">
                                          <p:val>
                                            <p:strVal val="#ppt_x"/>
                                          </p:val>
                                        </p:tav>
                                        <p:tav tm="100000">
                                          <p:val>
                                            <p:strVal val="#ppt_x"/>
                                          </p:val>
                                        </p:tav>
                                      </p:tavLst>
                                    </p:anim>
                                    <p:anim calcmode="lin" valueType="num">
                                      <p:cBhvr additive="base">
                                        <p:cTn id="35" dur="500" fill="hold"/>
                                        <p:tgtEl>
                                          <p:spTgt spid="5">
                                            <p:txEl>
                                              <p:pRg st="8" end="8"/>
                                            </p:txEl>
                                          </p:spTgt>
                                        </p:tgtEl>
                                        <p:attrNameLst>
                                          <p:attrName>ppt_y</p:attrName>
                                        </p:attrNameLst>
                                      </p:cBhvr>
                                      <p:tavLst>
                                        <p:tav tm="0">
                                          <p:val>
                                            <p:strVal val="1+#ppt_h/2"/>
                                          </p:val>
                                        </p:tav>
                                        <p:tav tm="100000">
                                          <p:val>
                                            <p:strVal val="#ppt_y"/>
                                          </p:val>
                                        </p:tav>
                                      </p:tavLst>
                                    </p:anim>
                                  </p:childTnLst>
                                </p:cTn>
                              </p:par>
                              <p:par>
                                <p:cTn id="36" presetID="2" presetClass="entr" presetSubtype="4" fill="hold" nodeType="withEffect">
                                  <p:stCondLst>
                                    <p:cond delay="0"/>
                                  </p:stCondLst>
                                  <p:childTnLst>
                                    <p:set>
                                      <p:cBhvr>
                                        <p:cTn id="37" dur="1" fill="hold">
                                          <p:stCondLst>
                                            <p:cond delay="0"/>
                                          </p:stCondLst>
                                        </p:cTn>
                                        <p:tgtEl>
                                          <p:spTgt spid="5">
                                            <p:txEl>
                                              <p:pRg st="9" end="9"/>
                                            </p:txEl>
                                          </p:spTgt>
                                        </p:tgtEl>
                                        <p:attrNameLst>
                                          <p:attrName>style.visibility</p:attrName>
                                        </p:attrNameLst>
                                      </p:cBhvr>
                                      <p:to>
                                        <p:strVal val="visible"/>
                                      </p:to>
                                    </p:set>
                                    <p:anim calcmode="lin" valueType="num">
                                      <p:cBhvr additive="base">
                                        <p:cTn id="38" dur="500" fill="hold"/>
                                        <p:tgtEl>
                                          <p:spTgt spid="5">
                                            <p:txEl>
                                              <p:pRg st="9" end="9"/>
                                            </p:txEl>
                                          </p:spTgt>
                                        </p:tgtEl>
                                        <p:attrNameLst>
                                          <p:attrName>ppt_x</p:attrName>
                                        </p:attrNameLst>
                                      </p:cBhvr>
                                      <p:tavLst>
                                        <p:tav tm="0">
                                          <p:val>
                                            <p:strVal val="#ppt_x"/>
                                          </p:val>
                                        </p:tav>
                                        <p:tav tm="100000">
                                          <p:val>
                                            <p:strVal val="#ppt_x"/>
                                          </p:val>
                                        </p:tav>
                                      </p:tavLst>
                                    </p:anim>
                                    <p:anim calcmode="lin" valueType="num">
                                      <p:cBhvr additive="base">
                                        <p:cTn id="39" dur="500" fill="hold"/>
                                        <p:tgtEl>
                                          <p:spTgt spid="5">
                                            <p:txEl>
                                              <p:pRg st="9" end="9"/>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Britannic Bold" pitchFamily="34" charset="0"/>
              </a:rPr>
              <a:t>Power Standards</a:t>
            </a:r>
            <a:endParaRPr lang="en-US" dirty="0">
              <a:latin typeface="Britannic Bold" pitchFamily="34" charset="0"/>
            </a:endParaRPr>
          </a:p>
        </p:txBody>
      </p:sp>
      <p:sp>
        <p:nvSpPr>
          <p:cNvPr id="3" name="Content Placeholder 2"/>
          <p:cNvSpPr>
            <a:spLocks noGrp="1"/>
          </p:cNvSpPr>
          <p:nvPr>
            <p:ph sz="quarter" idx="1"/>
          </p:nvPr>
        </p:nvSpPr>
        <p:spPr>
          <a:xfrm>
            <a:off x="0" y="1295400"/>
            <a:ext cx="8686800" cy="4525963"/>
          </a:xfrm>
        </p:spPr>
        <p:txBody>
          <a:bodyPr>
            <a:normAutofit/>
          </a:bodyPr>
          <a:lstStyle/>
          <a:p>
            <a:pPr marL="0" indent="0" algn="ctr">
              <a:buNone/>
            </a:pPr>
            <a:r>
              <a:rPr lang="en-US" sz="3600" dirty="0" smtClean="0"/>
              <a:t>Refer back to the fourth question on Course Reflection sheet – “What do you wish you could give your students more of?” </a:t>
            </a:r>
          </a:p>
          <a:p>
            <a:pPr marL="0" indent="0" algn="ctr">
              <a:buNone/>
            </a:pPr>
            <a:endParaRPr lang="en-US" sz="3600" b="1" dirty="0" smtClean="0"/>
          </a:p>
          <a:p>
            <a:pPr marL="0" indent="0" algn="ctr">
              <a:buNone/>
            </a:pPr>
            <a:r>
              <a:rPr lang="en-US" sz="3600" b="1" dirty="0" smtClean="0"/>
              <a:t>Your response to that prompt were probably items considered as “power standards”</a:t>
            </a:r>
          </a:p>
          <a:p>
            <a:pPr>
              <a:buNone/>
            </a:pPr>
            <a:endParaRPr lang="en-US"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box(in)">
                                      <p:cBhvr>
                                        <p:cTn id="7"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Diagram 2"/>
          <p:cNvGraphicFramePr/>
          <p:nvPr/>
        </p:nvGraphicFramePr>
        <p:xfrm>
          <a:off x="228600" y="0"/>
          <a:ext cx="8915400" cy="6858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TextBox 3"/>
          <p:cNvSpPr txBox="1"/>
          <p:nvPr/>
        </p:nvSpPr>
        <p:spPr>
          <a:xfrm>
            <a:off x="2590800" y="1447800"/>
            <a:ext cx="3962400" cy="4708981"/>
          </a:xfrm>
          <a:prstGeom prst="rect">
            <a:avLst/>
          </a:prstGeom>
          <a:noFill/>
        </p:spPr>
        <p:txBody>
          <a:bodyPr wrap="square" rtlCol="0">
            <a:spAutoFit/>
          </a:bodyPr>
          <a:lstStyle/>
          <a:p>
            <a:pPr lvl="0" algn="ctr"/>
            <a:r>
              <a:rPr lang="en-US" sz="3000" b="1" dirty="0" smtClean="0">
                <a:solidFill>
                  <a:schemeClr val="accent6">
                    <a:lumMod val="75000"/>
                  </a:schemeClr>
                </a:solidFill>
                <a:latin typeface="Britannic Bold" pitchFamily="34" charset="0"/>
              </a:rPr>
              <a:t>Power Standards </a:t>
            </a:r>
            <a:r>
              <a:rPr lang="en-US" sz="3000" dirty="0" smtClean="0">
                <a:solidFill>
                  <a:schemeClr val="accent6">
                    <a:lumMod val="75000"/>
                  </a:schemeClr>
                </a:solidFill>
              </a:rPr>
              <a:t>are… </a:t>
            </a:r>
            <a:r>
              <a:rPr lang="en-US" sz="3000" b="1" dirty="0" smtClean="0">
                <a:solidFill>
                  <a:schemeClr val="tx1">
                    <a:lumMod val="65000"/>
                    <a:lumOff val="35000"/>
                  </a:schemeClr>
                </a:solidFill>
              </a:rPr>
              <a:t>“those standards that, once mastered, give a student the ability to use reasoning and thinking skills to learn and understand other curriculum objectives</a:t>
            </a:r>
            <a:endParaRPr lang="en-US" sz="3000" b="1" dirty="0">
              <a:solidFill>
                <a:schemeClr val="tx1">
                  <a:lumMod val="65000"/>
                  <a:lumOff val="35000"/>
                </a:schemeClr>
              </a:solidFill>
            </a:endParaRPr>
          </a:p>
        </p:txBody>
      </p:sp>
      <p:sp>
        <p:nvSpPr>
          <p:cNvPr id="5" name="TextBox 4"/>
          <p:cNvSpPr txBox="1"/>
          <p:nvPr/>
        </p:nvSpPr>
        <p:spPr>
          <a:xfrm>
            <a:off x="3581400" y="152400"/>
            <a:ext cx="2209800" cy="1246495"/>
          </a:xfrm>
          <a:prstGeom prst="rect">
            <a:avLst/>
          </a:prstGeom>
          <a:noFill/>
        </p:spPr>
        <p:txBody>
          <a:bodyPr wrap="square" rtlCol="0">
            <a:spAutoFit/>
          </a:bodyPr>
          <a:lstStyle/>
          <a:p>
            <a:pPr lvl="0" algn="ctr"/>
            <a:r>
              <a:rPr lang="en-US" sz="2400" b="1" dirty="0" smtClean="0">
                <a:solidFill>
                  <a:srgbClr val="002060"/>
                </a:solidFill>
              </a:rPr>
              <a:t>Not intended to undermine CCSS/NCES</a:t>
            </a:r>
            <a:endParaRPr lang="en-US" sz="2400" b="1" dirty="0">
              <a:solidFill>
                <a:srgbClr val="002060"/>
              </a:solidFill>
            </a:endParaRPr>
          </a:p>
        </p:txBody>
      </p:sp>
      <p:sp>
        <p:nvSpPr>
          <p:cNvPr id="6" name="TextBox 5"/>
          <p:cNvSpPr txBox="1"/>
          <p:nvPr/>
        </p:nvSpPr>
        <p:spPr>
          <a:xfrm>
            <a:off x="6934200" y="2209800"/>
            <a:ext cx="2209800" cy="954107"/>
          </a:xfrm>
          <a:prstGeom prst="rect">
            <a:avLst/>
          </a:prstGeom>
          <a:noFill/>
        </p:spPr>
        <p:txBody>
          <a:bodyPr wrap="square" rtlCol="0">
            <a:spAutoFit/>
          </a:bodyPr>
          <a:lstStyle/>
          <a:p>
            <a:pPr lvl="0" algn="ctr"/>
            <a:r>
              <a:rPr lang="en-US" sz="2800" b="1" dirty="0" smtClean="0">
                <a:solidFill>
                  <a:srgbClr val="002060"/>
                </a:solidFill>
              </a:rPr>
              <a:t>Idealism </a:t>
            </a:r>
          </a:p>
          <a:p>
            <a:pPr lvl="0" algn="ctr"/>
            <a:r>
              <a:rPr lang="en-US" sz="2800" b="1" dirty="0" smtClean="0">
                <a:solidFill>
                  <a:srgbClr val="002060"/>
                </a:solidFill>
              </a:rPr>
              <a:t>vs. Realism</a:t>
            </a:r>
          </a:p>
        </p:txBody>
      </p:sp>
      <p:sp>
        <p:nvSpPr>
          <p:cNvPr id="7" name="TextBox 6"/>
          <p:cNvSpPr txBox="1"/>
          <p:nvPr/>
        </p:nvSpPr>
        <p:spPr>
          <a:xfrm>
            <a:off x="5943600" y="5410200"/>
            <a:ext cx="2209800" cy="1246495"/>
          </a:xfrm>
          <a:prstGeom prst="rect">
            <a:avLst/>
          </a:prstGeom>
          <a:noFill/>
        </p:spPr>
        <p:txBody>
          <a:bodyPr wrap="square" rtlCol="0">
            <a:spAutoFit/>
          </a:bodyPr>
          <a:lstStyle/>
          <a:p>
            <a:pPr lvl="0" algn="ctr"/>
            <a:r>
              <a:rPr lang="en-US" sz="2500" b="1" dirty="0" err="1" smtClean="0">
                <a:solidFill>
                  <a:srgbClr val="002060"/>
                </a:solidFill>
              </a:rPr>
              <a:t>PrioritizationNOT</a:t>
            </a:r>
            <a:r>
              <a:rPr lang="en-US" sz="2500" b="1" dirty="0" smtClean="0">
                <a:solidFill>
                  <a:srgbClr val="002060"/>
                </a:solidFill>
              </a:rPr>
              <a:t> Elimination</a:t>
            </a:r>
            <a:endParaRPr lang="en-US" sz="2500" b="1" dirty="0">
              <a:solidFill>
                <a:srgbClr val="002060"/>
              </a:solidFill>
            </a:endParaRPr>
          </a:p>
        </p:txBody>
      </p:sp>
      <p:sp>
        <p:nvSpPr>
          <p:cNvPr id="8" name="TextBox 7"/>
          <p:cNvSpPr txBox="1"/>
          <p:nvPr/>
        </p:nvSpPr>
        <p:spPr>
          <a:xfrm>
            <a:off x="1143000" y="5410200"/>
            <a:ext cx="2209800" cy="1200329"/>
          </a:xfrm>
          <a:prstGeom prst="rect">
            <a:avLst/>
          </a:prstGeom>
          <a:noFill/>
        </p:spPr>
        <p:txBody>
          <a:bodyPr wrap="square" rtlCol="0">
            <a:spAutoFit/>
          </a:bodyPr>
          <a:lstStyle/>
          <a:p>
            <a:pPr lvl="0" algn="ctr"/>
            <a:r>
              <a:rPr lang="en-US" sz="2400" b="1" dirty="0" err="1" smtClean="0">
                <a:solidFill>
                  <a:srgbClr val="002060"/>
                </a:solidFill>
              </a:rPr>
              <a:t>Marzano’s</a:t>
            </a:r>
            <a:r>
              <a:rPr lang="en-US" sz="2400" b="1" dirty="0" smtClean="0">
                <a:solidFill>
                  <a:srgbClr val="002060"/>
                </a:solidFill>
              </a:rPr>
              <a:t> Instructional Strategies </a:t>
            </a:r>
            <a:endParaRPr lang="en-US" sz="2400" b="1" dirty="0">
              <a:solidFill>
                <a:srgbClr val="002060"/>
              </a:solidFill>
            </a:endParaRPr>
          </a:p>
        </p:txBody>
      </p:sp>
      <p:sp>
        <p:nvSpPr>
          <p:cNvPr id="9" name="TextBox 8"/>
          <p:cNvSpPr txBox="1"/>
          <p:nvPr/>
        </p:nvSpPr>
        <p:spPr>
          <a:xfrm>
            <a:off x="228600" y="2133600"/>
            <a:ext cx="2438400" cy="1219200"/>
          </a:xfrm>
          <a:prstGeom prst="rect">
            <a:avLst/>
          </a:prstGeom>
          <a:noFill/>
        </p:spPr>
        <p:txBody>
          <a:bodyPr wrap="square" rtlCol="0">
            <a:spAutoFit/>
          </a:bodyPr>
          <a:lstStyle/>
          <a:p>
            <a:pPr lvl="0" algn="ctr"/>
            <a:r>
              <a:rPr lang="en-US" sz="2350" b="1" dirty="0" smtClean="0">
                <a:solidFill>
                  <a:srgbClr val="002060"/>
                </a:solidFill>
              </a:rPr>
              <a:t>Emphasis on </a:t>
            </a:r>
            <a:r>
              <a:rPr lang="en-US" sz="2350" b="1" i="1" dirty="0" smtClean="0">
                <a:solidFill>
                  <a:srgbClr val="002060"/>
                </a:solidFill>
              </a:rPr>
              <a:t>enduring </a:t>
            </a:r>
            <a:r>
              <a:rPr lang="en-US" sz="2350" b="1" dirty="0" smtClean="0">
                <a:solidFill>
                  <a:srgbClr val="002060"/>
                </a:solidFill>
              </a:rPr>
              <a:t>understanding</a:t>
            </a:r>
            <a:endParaRPr lang="en-US" sz="2350" b="1" dirty="0">
              <a:solidFill>
                <a:srgbClr val="00206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blinds(horizontal)">
                                      <p:cBhvr>
                                        <p:cTn id="7" dur="500"/>
                                        <p:tgtEl>
                                          <p:spTgt spid="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6">
                                            <p:txEl>
                                              <p:pRg st="0" end="0"/>
                                            </p:txEl>
                                          </p:spTgt>
                                        </p:tgtEl>
                                        <p:attrNameLst>
                                          <p:attrName>style.visibility</p:attrName>
                                        </p:attrNameLst>
                                      </p:cBhvr>
                                      <p:to>
                                        <p:strVal val="visible"/>
                                      </p:to>
                                    </p:set>
                                    <p:animEffect transition="in" filter="blinds(horizontal)">
                                      <p:cBhvr>
                                        <p:cTn id="12" dur="500"/>
                                        <p:tgtEl>
                                          <p:spTgt spid="6">
                                            <p:txEl>
                                              <p:pRg st="0" end="0"/>
                                            </p:txEl>
                                          </p:spTgt>
                                        </p:tgtEl>
                                      </p:cBhvr>
                                    </p:animEffect>
                                  </p:childTnLst>
                                </p:cTn>
                              </p:par>
                              <p:par>
                                <p:cTn id="13" presetID="3" presetClass="entr" presetSubtype="10" fill="hold" nodeType="withEffect">
                                  <p:stCondLst>
                                    <p:cond delay="0"/>
                                  </p:stCondLst>
                                  <p:childTnLst>
                                    <p:set>
                                      <p:cBhvr>
                                        <p:cTn id="14" dur="1" fill="hold">
                                          <p:stCondLst>
                                            <p:cond delay="0"/>
                                          </p:stCondLst>
                                        </p:cTn>
                                        <p:tgtEl>
                                          <p:spTgt spid="6">
                                            <p:txEl>
                                              <p:pRg st="1" end="1"/>
                                            </p:txEl>
                                          </p:spTgt>
                                        </p:tgtEl>
                                        <p:attrNameLst>
                                          <p:attrName>style.visibility</p:attrName>
                                        </p:attrNameLst>
                                      </p:cBhvr>
                                      <p:to>
                                        <p:strVal val="visible"/>
                                      </p:to>
                                    </p:set>
                                    <p:animEffect transition="in" filter="blinds(horizontal)">
                                      <p:cBhvr>
                                        <p:cTn id="15" dur="500"/>
                                        <p:tgtEl>
                                          <p:spTgt spid="6">
                                            <p:txEl>
                                              <p:pRg st="1" end="1"/>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3" presetClass="entr" presetSubtype="10" fill="hold" nodeType="clickEffect">
                                  <p:stCondLst>
                                    <p:cond delay="0"/>
                                  </p:stCondLst>
                                  <p:childTnLst>
                                    <p:set>
                                      <p:cBhvr>
                                        <p:cTn id="19" dur="1" fill="hold">
                                          <p:stCondLst>
                                            <p:cond delay="0"/>
                                          </p:stCondLst>
                                        </p:cTn>
                                        <p:tgtEl>
                                          <p:spTgt spid="7">
                                            <p:txEl>
                                              <p:pRg st="0" end="0"/>
                                            </p:txEl>
                                          </p:spTgt>
                                        </p:tgtEl>
                                        <p:attrNameLst>
                                          <p:attrName>style.visibility</p:attrName>
                                        </p:attrNameLst>
                                      </p:cBhvr>
                                      <p:to>
                                        <p:strVal val="visible"/>
                                      </p:to>
                                    </p:set>
                                    <p:animEffect transition="in" filter="blinds(horizontal)">
                                      <p:cBhvr>
                                        <p:cTn id="20" dur="500"/>
                                        <p:tgtEl>
                                          <p:spTgt spid="7">
                                            <p:txEl>
                                              <p:pRg st="0" end="0"/>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3" presetClass="entr" presetSubtype="10" fill="hold" nodeType="clickEffect">
                                  <p:stCondLst>
                                    <p:cond delay="0"/>
                                  </p:stCondLst>
                                  <p:childTnLst>
                                    <p:set>
                                      <p:cBhvr>
                                        <p:cTn id="24" dur="1" fill="hold">
                                          <p:stCondLst>
                                            <p:cond delay="0"/>
                                          </p:stCondLst>
                                        </p:cTn>
                                        <p:tgtEl>
                                          <p:spTgt spid="8">
                                            <p:txEl>
                                              <p:pRg st="0" end="0"/>
                                            </p:txEl>
                                          </p:spTgt>
                                        </p:tgtEl>
                                        <p:attrNameLst>
                                          <p:attrName>style.visibility</p:attrName>
                                        </p:attrNameLst>
                                      </p:cBhvr>
                                      <p:to>
                                        <p:strVal val="visible"/>
                                      </p:to>
                                    </p:set>
                                    <p:animEffect transition="in" filter="blinds(horizontal)">
                                      <p:cBhvr>
                                        <p:cTn id="25" dur="500"/>
                                        <p:tgtEl>
                                          <p:spTgt spid="8">
                                            <p:txEl>
                                              <p:pRg st="0" end="0"/>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3" presetClass="entr" presetSubtype="10" fill="hold" nodeType="clickEffect">
                                  <p:stCondLst>
                                    <p:cond delay="0"/>
                                  </p:stCondLst>
                                  <p:childTnLst>
                                    <p:set>
                                      <p:cBhvr>
                                        <p:cTn id="29" dur="1" fill="hold">
                                          <p:stCondLst>
                                            <p:cond delay="0"/>
                                          </p:stCondLst>
                                        </p:cTn>
                                        <p:tgtEl>
                                          <p:spTgt spid="9">
                                            <p:txEl>
                                              <p:pRg st="0" end="0"/>
                                            </p:txEl>
                                          </p:spTgt>
                                        </p:tgtEl>
                                        <p:attrNameLst>
                                          <p:attrName>style.visibility</p:attrName>
                                        </p:attrNameLst>
                                      </p:cBhvr>
                                      <p:to>
                                        <p:strVal val="visible"/>
                                      </p:to>
                                    </p:set>
                                    <p:animEffect transition="in" filter="blinds(horizontal)">
                                      <p:cBhvr>
                                        <p:cTn id="30" dur="500"/>
                                        <p:tgtEl>
                                          <p:spTgt spid="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Power Standards Criteria</a:t>
            </a:r>
            <a:endParaRPr lang="en-US" dirty="0"/>
          </a:p>
        </p:txBody>
      </p:sp>
      <p:sp>
        <p:nvSpPr>
          <p:cNvPr id="3" name="Content Placeholder 2"/>
          <p:cNvSpPr>
            <a:spLocks noGrp="1"/>
          </p:cNvSpPr>
          <p:nvPr>
            <p:ph sz="quarter" idx="1"/>
          </p:nvPr>
        </p:nvSpPr>
        <p:spPr/>
        <p:txBody>
          <a:bodyPr>
            <a:normAutofit fontScale="92500"/>
          </a:bodyPr>
          <a:lstStyle/>
          <a:p>
            <a:pPr algn="ctr">
              <a:buNone/>
            </a:pPr>
            <a:r>
              <a:rPr lang="en-US" dirty="0" smtClean="0"/>
              <a:t>Power Standards help teachers focus and prioritize what is most important for students to know and be able to do in the time available for teaching and learning.  Three criteria of PS:</a:t>
            </a:r>
          </a:p>
          <a:p>
            <a:pPr algn="ctr">
              <a:buNone/>
            </a:pPr>
            <a:endParaRPr lang="en-US" dirty="0" smtClean="0"/>
          </a:p>
          <a:p>
            <a:r>
              <a:rPr lang="en-US" b="1" dirty="0" smtClean="0"/>
              <a:t>Readiness for Further Study:</a:t>
            </a:r>
            <a:r>
              <a:rPr lang="en-US" dirty="0" smtClean="0"/>
              <a:t> Students should have an opportunity to master skills, concepts and processes that will provide the necessary foundation for being successful in their studies.</a:t>
            </a:r>
          </a:p>
          <a:p>
            <a:r>
              <a:rPr lang="en-US" b="1" dirty="0" smtClean="0"/>
              <a:t>Leverage:</a:t>
            </a:r>
            <a:r>
              <a:rPr lang="en-US" dirty="0" smtClean="0"/>
              <a:t> Students should study skills, concepts and processes that have wide applicability to other areas of study.</a:t>
            </a:r>
          </a:p>
          <a:p>
            <a:r>
              <a:rPr lang="en-US" b="1" dirty="0" smtClean="0"/>
              <a:t>Endurance:</a:t>
            </a:r>
            <a:r>
              <a:rPr lang="en-US" dirty="0" smtClean="0"/>
              <a:t> Students should study skills, concepts and processes that they will likely draw on throughout their lives.</a:t>
            </a:r>
          </a:p>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box(in)">
                                      <p:cBhvr>
                                        <p:cTn id="7" dur="500"/>
                                        <p:tgtEl>
                                          <p:spTgt spid="3">
                                            <p:txEl>
                                              <p:pRg st="2" end="2"/>
                                            </p:txEl>
                                          </p:spTgt>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nodeType="clickEffect">
                                  <p:stCondLst>
                                    <p:cond delay="0"/>
                                  </p:stCondLst>
                                  <p:childTnLst>
                                    <p:set>
                                      <p:cBhvr>
                                        <p:cTn id="11" dur="1" fill="hold">
                                          <p:stCondLst>
                                            <p:cond delay="0"/>
                                          </p:stCondLst>
                                        </p:cTn>
                                        <p:tgtEl>
                                          <p:spTgt spid="3">
                                            <p:txEl>
                                              <p:pRg st="3" end="3"/>
                                            </p:txEl>
                                          </p:spTgt>
                                        </p:tgtEl>
                                        <p:attrNameLst>
                                          <p:attrName>style.visibility</p:attrName>
                                        </p:attrNameLst>
                                      </p:cBhvr>
                                      <p:to>
                                        <p:strVal val="visible"/>
                                      </p:to>
                                    </p:set>
                                    <p:animEffect transition="in" filter="box(in)">
                                      <p:cBhvr>
                                        <p:cTn id="12" dur="500"/>
                                        <p:tgtEl>
                                          <p:spTgt spid="3">
                                            <p:txEl>
                                              <p:pRg st="3" end="3"/>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box(in)">
                                      <p:cBhvr>
                                        <p:cTn id="17"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latin typeface="Britannic Bold" pitchFamily="34" charset="0"/>
              </a:rPr>
              <a:t>Where We’ve Been</a:t>
            </a:r>
            <a:endParaRPr lang="en-US" b="1" dirty="0">
              <a:latin typeface="Britannic Bold" pitchFamily="34" charset="0"/>
            </a:endParaRPr>
          </a:p>
        </p:txBody>
      </p:sp>
      <p:sp>
        <p:nvSpPr>
          <p:cNvPr id="3" name="Content Placeholder 2"/>
          <p:cNvSpPr>
            <a:spLocks noGrp="1"/>
          </p:cNvSpPr>
          <p:nvPr>
            <p:ph sz="quarter" idx="1"/>
          </p:nvPr>
        </p:nvSpPr>
        <p:spPr>
          <a:xfrm>
            <a:off x="0" y="1447800"/>
            <a:ext cx="9144000" cy="4937760"/>
          </a:xfrm>
        </p:spPr>
        <p:txBody>
          <a:bodyPr>
            <a:normAutofit/>
          </a:bodyPr>
          <a:lstStyle/>
          <a:p>
            <a:pPr marL="236538" indent="-236538">
              <a:buFont typeface="Wingdings" pitchFamily="2" charset="2"/>
              <a:buChar char="Ø"/>
            </a:pPr>
            <a:r>
              <a:rPr lang="en-US" sz="2800" dirty="0" smtClean="0"/>
              <a:t>Introduction to Common Core/NC Essential Standards </a:t>
            </a:r>
          </a:p>
          <a:p>
            <a:pPr marL="236538" indent="-236538">
              <a:buNone/>
            </a:pPr>
            <a:endParaRPr lang="en-US" sz="2800" dirty="0" smtClean="0"/>
          </a:p>
          <a:p>
            <a:pPr marL="236538" indent="-236538">
              <a:buFont typeface="Wingdings" pitchFamily="2" charset="2"/>
              <a:buChar char="Ø"/>
            </a:pPr>
            <a:r>
              <a:rPr lang="en-US" sz="2800" dirty="0" smtClean="0"/>
              <a:t>Changes in specific course objectives</a:t>
            </a:r>
            <a:endParaRPr lang="en-US" sz="2800" dirty="0" smtClean="0"/>
          </a:p>
        </p:txBody>
      </p:sp>
      <p:pic>
        <p:nvPicPr>
          <p:cNvPr id="6" name="Picture 5" descr="ForeignLang.jpg"/>
          <p:cNvPicPr>
            <a:picLocks noChangeAspect="1"/>
          </p:cNvPicPr>
          <p:nvPr/>
        </p:nvPicPr>
        <p:blipFill>
          <a:blip r:embed="rId2" cstate="print"/>
          <a:stretch>
            <a:fillRect/>
          </a:stretch>
        </p:blipFill>
        <p:spPr>
          <a:xfrm>
            <a:off x="5486400" y="2971800"/>
            <a:ext cx="2875452" cy="3213100"/>
          </a:xfrm>
          <a:prstGeom prst="rect">
            <a:avLst/>
          </a:prstGeom>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Britannic Bold" pitchFamily="34" charset="0"/>
              </a:rPr>
              <a:t>What are YOUR Power Standards?</a:t>
            </a:r>
            <a:endParaRPr lang="en-US" dirty="0">
              <a:latin typeface="Britannic Bold" pitchFamily="34" charset="0"/>
            </a:endParaRPr>
          </a:p>
        </p:txBody>
      </p:sp>
      <p:sp>
        <p:nvSpPr>
          <p:cNvPr id="3" name="Content Placeholder 2"/>
          <p:cNvSpPr>
            <a:spLocks noGrp="1"/>
          </p:cNvSpPr>
          <p:nvPr>
            <p:ph sz="quarter" idx="1"/>
          </p:nvPr>
        </p:nvSpPr>
        <p:spPr>
          <a:xfrm>
            <a:off x="0" y="1524000"/>
            <a:ext cx="8686800" cy="4800600"/>
          </a:xfrm>
        </p:spPr>
        <p:txBody>
          <a:bodyPr>
            <a:normAutofit/>
          </a:bodyPr>
          <a:lstStyle/>
          <a:p>
            <a:r>
              <a:rPr lang="en-US" sz="2800" dirty="0" smtClean="0"/>
              <a:t>What will you provide your students with to ensure success – in your class, in their next level class and so on (</a:t>
            </a:r>
            <a:r>
              <a:rPr lang="en-US" i="1" dirty="0" smtClean="0"/>
              <a:t>leverage, readiness for next levels of learning</a:t>
            </a:r>
            <a:r>
              <a:rPr lang="en-US" sz="2800" dirty="0" smtClean="0"/>
              <a:t>), in life (</a:t>
            </a:r>
            <a:r>
              <a:rPr lang="en-US" i="1" dirty="0" smtClean="0"/>
              <a:t>endurance</a:t>
            </a:r>
            <a:r>
              <a:rPr lang="en-US" sz="2800" dirty="0" smtClean="0"/>
              <a:t>),  and on your final/state exam </a:t>
            </a:r>
          </a:p>
          <a:p>
            <a:pPr marL="273050" indent="20638">
              <a:buNone/>
            </a:pPr>
            <a:r>
              <a:rPr lang="en-US" sz="2800" dirty="0" smtClean="0"/>
              <a:t>under the new curriculum? </a:t>
            </a:r>
          </a:p>
          <a:p>
            <a:pPr indent="-3175">
              <a:buNone/>
            </a:pPr>
            <a:endParaRPr lang="en-US" dirty="0" smtClean="0"/>
          </a:p>
          <a:p>
            <a:pPr indent="-3175">
              <a:buNone/>
            </a:pPr>
            <a:r>
              <a:rPr lang="en-US" dirty="0" smtClean="0"/>
              <a:t>Post your response on the Moodle discussion</a:t>
            </a:r>
          </a:p>
          <a:p>
            <a:pPr indent="-3175">
              <a:buNone/>
            </a:pPr>
            <a:r>
              <a:rPr lang="en-US" dirty="0" smtClean="0"/>
              <a:t>forum </a:t>
            </a:r>
            <a:r>
              <a:rPr lang="en-US" b="1" dirty="0" smtClean="0"/>
              <a:t>Power Standards; </a:t>
            </a:r>
            <a:r>
              <a:rPr lang="en-US" dirty="0" smtClean="0"/>
              <a:t>we will refer to  </a:t>
            </a:r>
          </a:p>
          <a:p>
            <a:pPr indent="-3175">
              <a:buNone/>
            </a:pPr>
            <a:r>
              <a:rPr lang="en-US" dirty="0" smtClean="0"/>
              <a:t>these standards along with our major concepts</a:t>
            </a:r>
          </a:p>
          <a:p>
            <a:pPr indent="-3175">
              <a:buNone/>
            </a:pPr>
            <a:r>
              <a:rPr lang="en-US" dirty="0" smtClean="0"/>
              <a:t> in our next session</a:t>
            </a:r>
          </a:p>
          <a:p>
            <a:pPr indent="-3175">
              <a:buNone/>
            </a:pPr>
            <a:endParaRPr lang="en-US" dirty="0"/>
          </a:p>
        </p:txBody>
      </p:sp>
      <p:pic>
        <p:nvPicPr>
          <p:cNvPr id="4" name="Picture 3" descr="ani_superteacher.gif"/>
          <p:cNvPicPr>
            <a:picLocks noChangeAspect="1"/>
          </p:cNvPicPr>
          <p:nvPr/>
        </p:nvPicPr>
        <p:blipFill>
          <a:blip r:embed="rId2" cstate="print"/>
          <a:stretch>
            <a:fillRect/>
          </a:stretch>
        </p:blipFill>
        <p:spPr>
          <a:xfrm>
            <a:off x="6477000" y="2819400"/>
            <a:ext cx="2457450" cy="3457575"/>
          </a:xfrm>
          <a:prstGeom prst="rect">
            <a:avLst/>
          </a:prstGeom>
          <a:effectLst>
            <a:softEdge rad="317500"/>
          </a:effectLst>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latin typeface="Britannic Bold" pitchFamily="34" charset="0"/>
              </a:rPr>
              <a:t>Where We’re Going</a:t>
            </a:r>
            <a:endParaRPr lang="en-US" dirty="0"/>
          </a:p>
        </p:txBody>
      </p:sp>
      <p:sp>
        <p:nvSpPr>
          <p:cNvPr id="3" name="Content Placeholder 2"/>
          <p:cNvSpPr>
            <a:spLocks noGrp="1"/>
          </p:cNvSpPr>
          <p:nvPr>
            <p:ph sz="quarter" idx="1"/>
          </p:nvPr>
        </p:nvSpPr>
        <p:spPr/>
        <p:txBody>
          <a:bodyPr>
            <a:normAutofit/>
          </a:bodyPr>
          <a:lstStyle/>
          <a:p>
            <a:r>
              <a:rPr lang="en-US" sz="3000" dirty="0" smtClean="0"/>
              <a:t>On next/last early release session will be on </a:t>
            </a:r>
            <a:r>
              <a:rPr lang="en-US" sz="3000" b="1" dirty="0" smtClean="0"/>
              <a:t>Wednesday, March 21</a:t>
            </a:r>
            <a:r>
              <a:rPr lang="en-US" sz="3000" dirty="0" smtClean="0"/>
              <a:t> at Northern</a:t>
            </a:r>
          </a:p>
          <a:p>
            <a:pPr>
              <a:buNone/>
            </a:pPr>
            <a:endParaRPr lang="en-US" sz="3000" dirty="0" smtClean="0"/>
          </a:p>
          <a:p>
            <a:r>
              <a:rPr lang="en-US" sz="3000" dirty="0" smtClean="0"/>
              <a:t>We will begin Unit/Assessment Planning and Locating Resources</a:t>
            </a:r>
          </a:p>
          <a:p>
            <a:pPr>
              <a:buNone/>
            </a:pPr>
            <a:endParaRPr lang="en-US" sz="3000" dirty="0" smtClean="0"/>
          </a:p>
          <a:p>
            <a:r>
              <a:rPr lang="en-US" sz="3000" dirty="0" smtClean="0"/>
              <a:t>There will be two days of Common Core/NC Essential Standards training for core teachers this summer – Dates TBA</a:t>
            </a:r>
            <a:endParaRPr lang="en-US" sz="3000" dirty="0"/>
          </a:p>
        </p:txBody>
      </p:sp>
      <p:pic>
        <p:nvPicPr>
          <p:cNvPr id="1026" name="Picture 2"/>
          <p:cNvPicPr>
            <a:picLocks noChangeAspect="1" noChangeArrowheads="1"/>
          </p:cNvPicPr>
          <p:nvPr/>
        </p:nvPicPr>
        <p:blipFill>
          <a:blip r:embed="rId2" cstate="print"/>
          <a:srcRect/>
          <a:stretch>
            <a:fillRect/>
          </a:stretch>
        </p:blipFill>
        <p:spPr bwMode="auto">
          <a:xfrm>
            <a:off x="7467600" y="1676400"/>
            <a:ext cx="1176337" cy="10795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533400"/>
            <a:ext cx="9144000" cy="533400"/>
          </a:xfrm>
        </p:spPr>
        <p:txBody>
          <a:bodyPr>
            <a:normAutofit fontScale="90000"/>
          </a:bodyPr>
          <a:lstStyle/>
          <a:p>
            <a:pPr algn="r"/>
            <a:r>
              <a:rPr lang="en-US" dirty="0" smtClean="0">
                <a:latin typeface="Britannic Bold" pitchFamily="34" charset="0"/>
              </a:rPr>
              <a:t>Before you GO…</a:t>
            </a:r>
            <a:endParaRPr lang="en-US" dirty="0">
              <a:latin typeface="Britannic Bold" pitchFamily="34" charset="0"/>
            </a:endParaRPr>
          </a:p>
        </p:txBody>
      </p:sp>
      <p:pic>
        <p:nvPicPr>
          <p:cNvPr id="4" name="Content Placeholder 3" descr="3978_picture_of_a_happy_clock_running_out.jpg"/>
          <p:cNvPicPr>
            <a:picLocks noGrp="1" noChangeAspect="1"/>
          </p:cNvPicPr>
          <p:nvPr>
            <p:ph sz="quarter" idx="1"/>
          </p:nvPr>
        </p:nvPicPr>
        <p:blipFill>
          <a:blip r:embed="rId2" cstate="print"/>
          <a:stretch>
            <a:fillRect/>
          </a:stretch>
        </p:blipFill>
        <p:spPr>
          <a:xfrm>
            <a:off x="6055157" y="1828800"/>
            <a:ext cx="3088843" cy="2109239"/>
          </a:xfrm>
          <a:prstGeom prst="rect">
            <a:avLst/>
          </a:prstGeom>
          <a:ln>
            <a:noFill/>
          </a:ln>
          <a:effectLst>
            <a:softEdge rad="112500"/>
          </a:effectLst>
        </p:spPr>
      </p:pic>
      <p:sp>
        <p:nvSpPr>
          <p:cNvPr id="5" name="TextBox 4"/>
          <p:cNvSpPr txBox="1"/>
          <p:nvPr/>
        </p:nvSpPr>
        <p:spPr>
          <a:xfrm>
            <a:off x="0" y="1524000"/>
            <a:ext cx="5867400" cy="4401205"/>
          </a:xfrm>
          <a:prstGeom prst="rect">
            <a:avLst/>
          </a:prstGeom>
          <a:noFill/>
        </p:spPr>
        <p:txBody>
          <a:bodyPr wrap="square" rtlCol="0">
            <a:spAutoFit/>
          </a:bodyPr>
          <a:lstStyle/>
          <a:p>
            <a:pPr algn="ctr">
              <a:tabLst>
                <a:tab pos="398463" algn="l"/>
              </a:tabLst>
              <a:defRPr/>
            </a:pPr>
            <a:r>
              <a:rPr lang="en-US" sz="2800" dirty="0" smtClean="0">
                <a:cs typeface="Andalus" pitchFamily="2" charset="-78"/>
              </a:rPr>
              <a:t>To submit an evaluation on today’s professional development session: </a:t>
            </a:r>
          </a:p>
          <a:p>
            <a:pPr algn="ctr">
              <a:tabLst>
                <a:tab pos="398463" algn="l"/>
              </a:tabLst>
              <a:defRPr/>
            </a:pPr>
            <a:endParaRPr lang="en-US" sz="2800" dirty="0" smtClean="0">
              <a:cs typeface="Andalus" pitchFamily="2" charset="-78"/>
            </a:endParaRPr>
          </a:p>
          <a:p>
            <a:pPr algn="ctr">
              <a:buFont typeface="Arial" charset="0"/>
              <a:buChar char="•"/>
              <a:defRPr/>
            </a:pPr>
            <a:r>
              <a:rPr lang="en-US" sz="2800" dirty="0" smtClean="0">
                <a:cs typeface="Andalus" pitchFamily="2" charset="-78"/>
              </a:rPr>
              <a:t>Return to the </a:t>
            </a:r>
            <a:r>
              <a:rPr lang="en-US" sz="2800" b="1" dirty="0" smtClean="0">
                <a:cs typeface="Andalus" pitchFamily="2" charset="-78"/>
              </a:rPr>
              <a:t>1:1 Professional Development VCS</a:t>
            </a:r>
            <a:r>
              <a:rPr lang="en-US" sz="2800" dirty="0" smtClean="0">
                <a:cs typeface="Andalus" pitchFamily="2" charset="-78"/>
              </a:rPr>
              <a:t> Moodle </a:t>
            </a:r>
            <a:r>
              <a:rPr lang="en-US" sz="2800" u="sng" dirty="0" smtClean="0">
                <a:cs typeface="Andalus" pitchFamily="2" charset="-78"/>
                <a:hlinkClick r:id="rId3"/>
              </a:rPr>
              <a:t>http://moodle.vcs.k12.nc/moodle</a:t>
            </a:r>
            <a:endParaRPr lang="en-US" sz="2800" dirty="0" smtClean="0">
              <a:cs typeface="Andalus" pitchFamily="2" charset="-78"/>
            </a:endParaRPr>
          </a:p>
          <a:p>
            <a:pPr algn="ctr">
              <a:buFont typeface="Arial" charset="0"/>
              <a:buNone/>
              <a:defRPr/>
            </a:pPr>
            <a:endParaRPr lang="en-US" sz="2800" dirty="0" smtClean="0">
              <a:cs typeface="Andalus" pitchFamily="2" charset="-78"/>
            </a:endParaRPr>
          </a:p>
          <a:p>
            <a:pPr algn="ctr">
              <a:buFont typeface="Arial" charset="0"/>
              <a:buChar char="•"/>
              <a:defRPr/>
            </a:pPr>
            <a:r>
              <a:rPr lang="en-US" sz="2800" dirty="0" smtClean="0">
                <a:cs typeface="Andalus" pitchFamily="2" charset="-78"/>
              </a:rPr>
              <a:t>Under the EVALUATION topic, select</a:t>
            </a:r>
          </a:p>
          <a:p>
            <a:pPr algn="ctr">
              <a:buFont typeface="Arial" charset="0"/>
              <a:buNone/>
              <a:defRPr/>
            </a:pPr>
            <a:r>
              <a:rPr lang="en-US" sz="2800" dirty="0" smtClean="0">
                <a:cs typeface="Andalus" pitchFamily="2" charset="-78"/>
              </a:rPr>
              <a:t> “</a:t>
            </a:r>
            <a:r>
              <a:rPr lang="en-US" sz="2800" b="1" i="1" dirty="0" smtClean="0">
                <a:solidFill>
                  <a:srgbClr val="C00000"/>
                </a:solidFill>
                <a:cs typeface="Andalus" pitchFamily="2" charset="-78"/>
              </a:rPr>
              <a:t>Professional Development</a:t>
            </a:r>
          </a:p>
          <a:p>
            <a:pPr algn="ctr">
              <a:buFont typeface="Arial" charset="0"/>
              <a:buNone/>
              <a:defRPr/>
            </a:pPr>
            <a:r>
              <a:rPr lang="en-US" sz="2800" b="1" i="1" dirty="0" smtClean="0">
                <a:solidFill>
                  <a:srgbClr val="C00000"/>
                </a:solidFill>
                <a:cs typeface="Andalus" pitchFamily="2" charset="-78"/>
              </a:rPr>
              <a:t> (Feb. 8, 2012) EVALUATION</a:t>
            </a:r>
            <a:r>
              <a:rPr lang="en-US" sz="2800" dirty="0" smtClean="0">
                <a:cs typeface="Andalus" pitchFamily="2" charset="-78"/>
              </a:rPr>
              <a:t>”</a:t>
            </a:r>
          </a:p>
        </p:txBody>
      </p:sp>
      <p:sp>
        <p:nvSpPr>
          <p:cNvPr id="6" name="TextBox 5"/>
          <p:cNvSpPr txBox="1"/>
          <p:nvPr/>
        </p:nvSpPr>
        <p:spPr>
          <a:xfrm>
            <a:off x="6248400" y="5410200"/>
            <a:ext cx="2895600" cy="1200329"/>
          </a:xfrm>
          <a:prstGeom prst="rect">
            <a:avLst/>
          </a:prstGeom>
          <a:noFill/>
        </p:spPr>
        <p:txBody>
          <a:bodyPr wrap="square" rtlCol="0">
            <a:spAutoFit/>
          </a:bodyPr>
          <a:lstStyle/>
          <a:p>
            <a:pPr algn="ctr"/>
            <a:r>
              <a:rPr lang="en-US" i="1" dirty="0" smtClean="0"/>
              <a:t>*Hard copies are available for those without laptops/internet connection</a:t>
            </a:r>
            <a:endParaRPr lang="en-US" i="1"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8229600" cy="1066800"/>
          </a:xfrm>
        </p:spPr>
        <p:txBody>
          <a:bodyPr>
            <a:normAutofit/>
          </a:bodyPr>
          <a:lstStyle/>
          <a:p>
            <a:r>
              <a:rPr lang="en-US" sz="3800" dirty="0" smtClean="0">
                <a:latin typeface="Britannic Bold" pitchFamily="34" charset="0"/>
              </a:rPr>
              <a:t>Instructions</a:t>
            </a:r>
            <a:endParaRPr lang="en-US" sz="3800" dirty="0">
              <a:latin typeface="Britannic Bold" pitchFamily="34" charset="0"/>
            </a:endParaRPr>
          </a:p>
        </p:txBody>
      </p:sp>
      <p:sp>
        <p:nvSpPr>
          <p:cNvPr id="3" name="Content Placeholder 2"/>
          <p:cNvSpPr>
            <a:spLocks noGrp="1"/>
          </p:cNvSpPr>
          <p:nvPr>
            <p:ph sz="quarter" idx="1"/>
          </p:nvPr>
        </p:nvSpPr>
        <p:spPr>
          <a:xfrm>
            <a:off x="228600" y="1066800"/>
            <a:ext cx="8763000" cy="5791200"/>
          </a:xfrm>
        </p:spPr>
        <p:txBody>
          <a:bodyPr>
            <a:noAutofit/>
          </a:bodyPr>
          <a:lstStyle/>
          <a:p>
            <a:pPr marL="228600" indent="-228600">
              <a:spcBef>
                <a:spcPts val="0"/>
              </a:spcBef>
            </a:pPr>
            <a:r>
              <a:rPr lang="en-US" sz="2400" dirty="0" smtClean="0"/>
              <a:t>Go to the VCS Moodle site </a:t>
            </a:r>
          </a:p>
          <a:p>
            <a:pPr marL="228600" indent="-228600">
              <a:spcBef>
                <a:spcPts val="0"/>
              </a:spcBef>
              <a:buNone/>
            </a:pPr>
            <a:endParaRPr lang="en-US" sz="2400" dirty="0" smtClean="0"/>
          </a:p>
          <a:p>
            <a:pPr marL="228600" indent="-228600">
              <a:spcBef>
                <a:spcPts val="0"/>
              </a:spcBef>
            </a:pPr>
            <a:r>
              <a:rPr lang="en-US" sz="2400" dirty="0" smtClean="0"/>
              <a:t>Click on </a:t>
            </a:r>
            <a:r>
              <a:rPr lang="en-US" sz="2400" b="1" dirty="0" smtClean="0"/>
              <a:t>Instructional Technology</a:t>
            </a:r>
            <a:r>
              <a:rPr lang="en-US" sz="2400" dirty="0" smtClean="0"/>
              <a:t> from the Course Categories</a:t>
            </a:r>
          </a:p>
          <a:p>
            <a:pPr marL="228600" indent="-228600">
              <a:spcBef>
                <a:spcPts val="0"/>
              </a:spcBef>
              <a:buNone/>
            </a:pPr>
            <a:endParaRPr lang="en-US" sz="2400" dirty="0" smtClean="0"/>
          </a:p>
          <a:p>
            <a:pPr marL="228600" indent="-228600">
              <a:spcBef>
                <a:spcPts val="0"/>
              </a:spcBef>
            </a:pPr>
            <a:r>
              <a:rPr lang="en-US" sz="2400" dirty="0" smtClean="0"/>
              <a:t>Click on </a:t>
            </a:r>
            <a:r>
              <a:rPr lang="en-US" sz="2400" b="1" dirty="0" smtClean="0"/>
              <a:t>1:1 Professional Development  VCS</a:t>
            </a:r>
          </a:p>
          <a:p>
            <a:pPr marL="228600" indent="-228600">
              <a:spcBef>
                <a:spcPts val="0"/>
              </a:spcBef>
              <a:buNone/>
            </a:pPr>
            <a:endParaRPr lang="en-US" sz="2400" dirty="0" smtClean="0"/>
          </a:p>
          <a:p>
            <a:pPr marL="228600" indent="-228600">
              <a:spcBef>
                <a:spcPts val="0"/>
              </a:spcBef>
            </a:pPr>
            <a:r>
              <a:rPr lang="en-US" sz="2400" dirty="0" smtClean="0"/>
              <a:t>Under today’s section, open the </a:t>
            </a:r>
            <a:r>
              <a:rPr lang="en-US" sz="2400" i="1" dirty="0" smtClean="0"/>
              <a:t>Word </a:t>
            </a:r>
            <a:r>
              <a:rPr lang="en-US" sz="2400" dirty="0" smtClean="0"/>
              <a:t>document </a:t>
            </a:r>
            <a:r>
              <a:rPr lang="en-US" sz="2400" b="1" dirty="0" smtClean="0"/>
              <a:t>Major Course Concept </a:t>
            </a:r>
          </a:p>
          <a:p>
            <a:pPr marL="228600" indent="-228600">
              <a:spcBef>
                <a:spcPts val="0"/>
              </a:spcBef>
              <a:buNone/>
            </a:pPr>
            <a:endParaRPr lang="en-US" sz="2400" b="1" dirty="0" smtClean="0"/>
          </a:p>
          <a:p>
            <a:pPr marL="228600" indent="-228600">
              <a:spcBef>
                <a:spcPts val="0"/>
              </a:spcBef>
            </a:pPr>
            <a:r>
              <a:rPr lang="en-US" sz="2400" dirty="0" smtClean="0"/>
              <a:t>Complete the table based on the input provided by your group members;  SAVE the document</a:t>
            </a:r>
          </a:p>
          <a:p>
            <a:pPr marL="228600" indent="-228600">
              <a:spcBef>
                <a:spcPts val="0"/>
              </a:spcBef>
              <a:buNone/>
            </a:pPr>
            <a:endParaRPr lang="en-US" sz="2400" dirty="0" smtClean="0"/>
          </a:p>
          <a:p>
            <a:pPr marL="228600" indent="-228600">
              <a:spcBef>
                <a:spcPts val="0"/>
              </a:spcBef>
            </a:pPr>
            <a:r>
              <a:rPr lang="en-US" sz="2400" dirty="0" smtClean="0"/>
              <a:t>Return to the Moodle and attach the file to the forum </a:t>
            </a:r>
            <a:r>
              <a:rPr lang="en-US" sz="2400" b="1" dirty="0" smtClean="0"/>
              <a:t>Major Course Concept </a:t>
            </a:r>
            <a:endParaRPr lang="en-US" sz="2400" dirty="0"/>
          </a:p>
        </p:txBody>
      </p:sp>
      <p:sp>
        <p:nvSpPr>
          <p:cNvPr id="5" name="TextBox 4"/>
          <p:cNvSpPr txBox="1"/>
          <p:nvPr/>
        </p:nvSpPr>
        <p:spPr>
          <a:xfrm>
            <a:off x="5943600" y="6477000"/>
            <a:ext cx="3200400" cy="381000"/>
          </a:xfrm>
          <a:prstGeom prst="rect">
            <a:avLst/>
          </a:prstGeom>
          <a:noFill/>
        </p:spPr>
        <p:txBody>
          <a:bodyPr wrap="square" rtlCol="0">
            <a:spAutoFit/>
          </a:bodyPr>
          <a:lstStyle/>
          <a:p>
            <a:pPr algn="r"/>
            <a:r>
              <a:rPr lang="en-US" b="1" dirty="0" smtClean="0">
                <a:solidFill>
                  <a:srgbClr val="C00000"/>
                </a:solidFill>
                <a:hlinkClick r:id="rId2" action="ppaction://hlinksldjump"/>
              </a:rPr>
              <a:t>Return to Activity</a:t>
            </a:r>
            <a:endParaRPr lang="en-US" b="1" dirty="0">
              <a:solidFill>
                <a:srgbClr val="C00000"/>
              </a:solidFill>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cstate="print"/>
          <a:srcRect/>
          <a:stretch>
            <a:fillRect/>
          </a:stretch>
        </p:blipFill>
        <p:spPr bwMode="auto">
          <a:xfrm>
            <a:off x="0" y="2667000"/>
            <a:ext cx="5715000" cy="4191000"/>
          </a:xfrm>
          <a:prstGeom prst="rect">
            <a:avLst/>
          </a:prstGeom>
          <a:ln w="38100" cap="sq">
            <a:solidFill>
              <a:schemeClr val="accent1">
                <a:lumMod val="75000"/>
              </a:schemeClr>
            </a:solidFill>
            <a:prstDash val="solid"/>
            <a:miter lim="800000"/>
          </a:ln>
          <a:effectLst>
            <a:outerShdw blurRad="50800" dist="38100" dir="2700000" algn="tl" rotWithShape="0">
              <a:srgbClr val="000000">
                <a:alpha val="43000"/>
              </a:srgbClr>
            </a:outerShdw>
          </a:effectLst>
        </p:spPr>
      </p:pic>
      <p:sp>
        <p:nvSpPr>
          <p:cNvPr id="2" name="Title 1"/>
          <p:cNvSpPr>
            <a:spLocks noGrp="1"/>
          </p:cNvSpPr>
          <p:nvPr>
            <p:ph type="title"/>
          </p:nvPr>
        </p:nvSpPr>
        <p:spPr>
          <a:xfrm>
            <a:off x="0" y="0"/>
            <a:ext cx="8229600" cy="1066800"/>
          </a:xfrm>
        </p:spPr>
        <p:txBody>
          <a:bodyPr>
            <a:normAutofit/>
          </a:bodyPr>
          <a:lstStyle/>
          <a:p>
            <a:r>
              <a:rPr lang="en-US" sz="3800" dirty="0" smtClean="0">
                <a:latin typeface="Britannic Bold" pitchFamily="34" charset="0"/>
              </a:rPr>
              <a:t>Locating YOUR Standards</a:t>
            </a:r>
            <a:endParaRPr lang="en-US" sz="3800" dirty="0">
              <a:latin typeface="Britannic Bold" pitchFamily="34" charset="0"/>
            </a:endParaRPr>
          </a:p>
        </p:txBody>
      </p:sp>
      <p:sp>
        <p:nvSpPr>
          <p:cNvPr id="3" name="Content Placeholder 2"/>
          <p:cNvSpPr>
            <a:spLocks noGrp="1"/>
          </p:cNvSpPr>
          <p:nvPr>
            <p:ph sz="quarter" idx="1"/>
          </p:nvPr>
        </p:nvSpPr>
        <p:spPr>
          <a:xfrm>
            <a:off x="228600" y="1066800"/>
            <a:ext cx="8763000" cy="5791200"/>
          </a:xfrm>
        </p:spPr>
        <p:txBody>
          <a:bodyPr>
            <a:noAutofit/>
          </a:bodyPr>
          <a:lstStyle/>
          <a:p>
            <a:pPr algn="r">
              <a:spcBef>
                <a:spcPts val="0"/>
              </a:spcBef>
            </a:pPr>
            <a:r>
              <a:rPr lang="en-US" sz="2400" dirty="0" smtClean="0"/>
              <a:t>Go to the VCS Moodle site </a:t>
            </a:r>
          </a:p>
          <a:p>
            <a:pPr algn="r">
              <a:spcBef>
                <a:spcPts val="0"/>
              </a:spcBef>
              <a:buNone/>
            </a:pPr>
            <a:endParaRPr lang="en-US" sz="2400" dirty="0" smtClean="0"/>
          </a:p>
          <a:p>
            <a:pPr algn="r">
              <a:spcBef>
                <a:spcPts val="0"/>
              </a:spcBef>
            </a:pPr>
            <a:r>
              <a:rPr lang="en-US" sz="2400" dirty="0" smtClean="0"/>
              <a:t>Click on </a:t>
            </a:r>
            <a:r>
              <a:rPr lang="en-US" sz="2400" b="1" dirty="0" smtClean="0"/>
              <a:t>Instructional Technology</a:t>
            </a:r>
            <a:r>
              <a:rPr lang="en-US" sz="2400" dirty="0" smtClean="0"/>
              <a:t> from the Course Categories</a:t>
            </a:r>
          </a:p>
          <a:p>
            <a:pPr algn="r">
              <a:spcBef>
                <a:spcPts val="0"/>
              </a:spcBef>
              <a:buNone/>
            </a:pPr>
            <a:endParaRPr lang="en-US" sz="2400" dirty="0" smtClean="0"/>
          </a:p>
          <a:p>
            <a:pPr algn="r">
              <a:spcBef>
                <a:spcPts val="0"/>
              </a:spcBef>
            </a:pPr>
            <a:r>
              <a:rPr lang="en-US" sz="2400" dirty="0" smtClean="0"/>
              <a:t>Click on </a:t>
            </a:r>
            <a:r>
              <a:rPr lang="en-US" sz="2400" b="1" dirty="0" smtClean="0"/>
              <a:t>Common </a:t>
            </a:r>
          </a:p>
          <a:p>
            <a:pPr algn="r">
              <a:spcBef>
                <a:spcPts val="0"/>
              </a:spcBef>
              <a:buNone/>
            </a:pPr>
            <a:r>
              <a:rPr lang="en-US" sz="2400" b="1" dirty="0" smtClean="0"/>
              <a:t>Core &amp; NC Essential </a:t>
            </a:r>
          </a:p>
          <a:p>
            <a:pPr algn="r">
              <a:spcBef>
                <a:spcPts val="0"/>
              </a:spcBef>
              <a:buNone/>
            </a:pPr>
            <a:r>
              <a:rPr lang="en-US" sz="2400" b="1" dirty="0" smtClean="0"/>
              <a:t>Standards</a:t>
            </a:r>
          </a:p>
          <a:p>
            <a:pPr algn="r">
              <a:spcBef>
                <a:spcPts val="0"/>
              </a:spcBef>
              <a:buNone/>
            </a:pPr>
            <a:endParaRPr lang="en-US" sz="2400" dirty="0" smtClean="0"/>
          </a:p>
          <a:p>
            <a:pPr marL="6180138" indent="-177800" algn="r">
              <a:spcBef>
                <a:spcPts val="0"/>
              </a:spcBef>
            </a:pPr>
            <a:r>
              <a:rPr lang="en-US" sz="2400" dirty="0" smtClean="0"/>
              <a:t>Locate your content area</a:t>
            </a:r>
          </a:p>
          <a:p>
            <a:pPr marL="6180138" indent="-177800" algn="r">
              <a:spcBef>
                <a:spcPts val="0"/>
              </a:spcBef>
              <a:buNone/>
            </a:pPr>
            <a:endParaRPr lang="en-US" sz="2400" dirty="0" smtClean="0"/>
          </a:p>
          <a:p>
            <a:pPr marL="6180138" indent="-177800" algn="r">
              <a:spcBef>
                <a:spcPts val="0"/>
              </a:spcBef>
            </a:pPr>
            <a:r>
              <a:rPr lang="en-US" sz="2400" dirty="0" smtClean="0"/>
              <a:t>Select the document that you wish to view</a:t>
            </a:r>
            <a:endParaRPr lang="en-US" sz="2400" dirty="0"/>
          </a:p>
        </p:txBody>
      </p:sp>
      <p:sp>
        <p:nvSpPr>
          <p:cNvPr id="5" name="TextBox 4"/>
          <p:cNvSpPr txBox="1"/>
          <p:nvPr/>
        </p:nvSpPr>
        <p:spPr>
          <a:xfrm>
            <a:off x="5943600" y="6477000"/>
            <a:ext cx="3200400" cy="381000"/>
          </a:xfrm>
          <a:prstGeom prst="rect">
            <a:avLst/>
          </a:prstGeom>
          <a:noFill/>
        </p:spPr>
        <p:txBody>
          <a:bodyPr wrap="square" rtlCol="0">
            <a:spAutoFit/>
          </a:bodyPr>
          <a:lstStyle/>
          <a:p>
            <a:pPr algn="r"/>
            <a:r>
              <a:rPr lang="en-US" b="1" dirty="0" smtClean="0">
                <a:solidFill>
                  <a:srgbClr val="C00000"/>
                </a:solidFill>
                <a:hlinkClick r:id="rId3" action="ppaction://hlinksldjump"/>
              </a:rPr>
              <a:t>Return to Activity Part 2</a:t>
            </a:r>
            <a:endParaRPr lang="en-US" b="1" dirty="0">
              <a:solidFill>
                <a:srgbClr val="C00000"/>
              </a:solidFill>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latin typeface="Britannic Bold" pitchFamily="34" charset="0"/>
              </a:rPr>
              <a:t>What’s Next</a:t>
            </a:r>
            <a:endParaRPr lang="en-US" b="1" dirty="0">
              <a:latin typeface="Britannic Bold" pitchFamily="34" charset="0"/>
            </a:endParaRPr>
          </a:p>
        </p:txBody>
      </p:sp>
      <p:sp>
        <p:nvSpPr>
          <p:cNvPr id="3" name="Content Placeholder 2"/>
          <p:cNvSpPr>
            <a:spLocks noGrp="1"/>
          </p:cNvSpPr>
          <p:nvPr>
            <p:ph sz="quarter" idx="1"/>
          </p:nvPr>
        </p:nvSpPr>
        <p:spPr>
          <a:xfrm>
            <a:off x="457200" y="1447800"/>
            <a:ext cx="8229600" cy="4937760"/>
          </a:xfrm>
        </p:spPr>
        <p:txBody>
          <a:bodyPr>
            <a:normAutofit/>
          </a:bodyPr>
          <a:lstStyle/>
          <a:p>
            <a:pPr marL="0" indent="0" algn="ctr">
              <a:buNone/>
            </a:pPr>
            <a:r>
              <a:rPr lang="en-US" sz="3000" b="1" dirty="0" smtClean="0"/>
              <a:t>Today’s Purpose</a:t>
            </a:r>
          </a:p>
          <a:p>
            <a:pPr marL="0" indent="0" algn="ctr">
              <a:buNone/>
            </a:pPr>
            <a:r>
              <a:rPr lang="en-US" sz="3200" dirty="0" smtClean="0"/>
              <a:t>To explore the vertical alignment of instruction and assessments to ensure that course expectations (2012-2013) are appropriately aligned to Common Core/NC Essential state standards.</a:t>
            </a:r>
            <a:endParaRPr lang="en-US" sz="3200"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0"/>
            <a:ext cx="8229600" cy="914400"/>
          </a:xfrm>
        </p:spPr>
        <p:txBody>
          <a:bodyPr>
            <a:normAutofit/>
          </a:bodyPr>
          <a:lstStyle/>
          <a:p>
            <a:r>
              <a:rPr lang="en-US" dirty="0" smtClean="0"/>
              <a:t>Activity: Building a Map</a:t>
            </a:r>
            <a:endParaRPr lang="en-US" sz="2500" dirty="0"/>
          </a:p>
        </p:txBody>
      </p:sp>
      <p:sp>
        <p:nvSpPr>
          <p:cNvPr id="5" name="TextBox 4"/>
          <p:cNvSpPr txBox="1"/>
          <p:nvPr/>
        </p:nvSpPr>
        <p:spPr>
          <a:xfrm>
            <a:off x="228600" y="1143000"/>
            <a:ext cx="8458200" cy="5509200"/>
          </a:xfrm>
          <a:prstGeom prst="rect">
            <a:avLst/>
          </a:prstGeom>
          <a:noFill/>
        </p:spPr>
        <p:txBody>
          <a:bodyPr wrap="square" rtlCol="0">
            <a:spAutoFit/>
          </a:bodyPr>
          <a:lstStyle/>
          <a:p>
            <a:pPr marL="228600" indent="-228600">
              <a:buFont typeface="Arial" pitchFamily="34" charset="0"/>
              <a:buChar char="•"/>
            </a:pPr>
            <a:r>
              <a:rPr lang="en-US" sz="3100" dirty="0" smtClean="0"/>
              <a:t>In two separate groups, </a:t>
            </a:r>
          </a:p>
          <a:p>
            <a:pPr marL="228600" indent="7938"/>
            <a:r>
              <a:rPr lang="en-US" sz="3100" dirty="0" smtClean="0"/>
              <a:t>remove the content of the </a:t>
            </a:r>
          </a:p>
          <a:p>
            <a:pPr marL="228600" indent="7938"/>
            <a:r>
              <a:rPr lang="en-US" sz="3100" dirty="0" smtClean="0"/>
              <a:t>envelope and place them </a:t>
            </a:r>
          </a:p>
          <a:p>
            <a:pPr marL="228600" indent="7938"/>
            <a:r>
              <a:rPr lang="en-US" sz="3100" dirty="0" smtClean="0"/>
              <a:t>on the table so that all </a:t>
            </a:r>
          </a:p>
          <a:p>
            <a:pPr marL="228600" indent="7938"/>
            <a:r>
              <a:rPr lang="en-US" sz="3100" dirty="0" smtClean="0"/>
              <a:t>members can read its statements </a:t>
            </a:r>
          </a:p>
          <a:p>
            <a:pPr marL="228600" indent="-228600"/>
            <a:endParaRPr lang="en-US" sz="3100" dirty="0" smtClean="0"/>
          </a:p>
          <a:p>
            <a:pPr marL="228600" indent="-228600">
              <a:buFont typeface="Arial" pitchFamily="34" charset="0"/>
              <a:buChar char="•"/>
            </a:pPr>
            <a:r>
              <a:rPr lang="en-US" sz="3100" dirty="0" smtClean="0"/>
              <a:t>Discuss what statements should be learned  and/or mastered at each </a:t>
            </a:r>
            <a:r>
              <a:rPr lang="en-US" sz="3100" dirty="0" smtClean="0"/>
              <a:t>course level(I, II, III and IV) in regards to the </a:t>
            </a:r>
            <a:r>
              <a:rPr lang="en-US" sz="3100" b="1" dirty="0" smtClean="0"/>
              <a:t>Interpretive Communication: Connections to Language and Literacy </a:t>
            </a:r>
            <a:r>
              <a:rPr lang="en-US" sz="3100" dirty="0" smtClean="0"/>
              <a:t>strand</a:t>
            </a:r>
            <a:endParaRPr lang="en-US" sz="3100" b="1" dirty="0"/>
          </a:p>
        </p:txBody>
      </p:sp>
      <p:pic>
        <p:nvPicPr>
          <p:cNvPr id="6" name="Picture 5" descr="mapping.jpg"/>
          <p:cNvPicPr>
            <a:picLocks noChangeAspect="1"/>
          </p:cNvPicPr>
          <p:nvPr/>
        </p:nvPicPr>
        <p:blipFill>
          <a:blip r:embed="rId2" cstate="print"/>
          <a:stretch>
            <a:fillRect/>
          </a:stretch>
        </p:blipFill>
        <p:spPr>
          <a:xfrm>
            <a:off x="6019800" y="1219200"/>
            <a:ext cx="2857500" cy="2143125"/>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box(in)">
                                      <p:cBhvr>
                                        <p:cTn id="7" dur="500"/>
                                        <p:tgtEl>
                                          <p:spTgt spid="5">
                                            <p:txEl>
                                              <p:pRg st="0" end="0"/>
                                            </p:txEl>
                                          </p:spTgt>
                                        </p:tgtEl>
                                      </p:cBhvr>
                                    </p:animEffect>
                                  </p:childTnLst>
                                </p:cTn>
                              </p:par>
                              <p:par>
                                <p:cTn id="8" presetID="4" presetClass="entr" presetSubtype="16" fill="hold" nodeType="withEffect">
                                  <p:stCondLst>
                                    <p:cond delay="0"/>
                                  </p:stCondLst>
                                  <p:childTnLst>
                                    <p:set>
                                      <p:cBhvr>
                                        <p:cTn id="9" dur="1" fill="hold">
                                          <p:stCondLst>
                                            <p:cond delay="0"/>
                                          </p:stCondLst>
                                        </p:cTn>
                                        <p:tgtEl>
                                          <p:spTgt spid="5">
                                            <p:txEl>
                                              <p:pRg st="1" end="1"/>
                                            </p:txEl>
                                          </p:spTgt>
                                        </p:tgtEl>
                                        <p:attrNameLst>
                                          <p:attrName>style.visibility</p:attrName>
                                        </p:attrNameLst>
                                      </p:cBhvr>
                                      <p:to>
                                        <p:strVal val="visible"/>
                                      </p:to>
                                    </p:set>
                                    <p:animEffect transition="in" filter="box(in)">
                                      <p:cBhvr>
                                        <p:cTn id="10" dur="500"/>
                                        <p:tgtEl>
                                          <p:spTgt spid="5">
                                            <p:txEl>
                                              <p:pRg st="1" end="1"/>
                                            </p:txEl>
                                          </p:spTgt>
                                        </p:tgtEl>
                                      </p:cBhvr>
                                    </p:animEffect>
                                  </p:childTnLst>
                                </p:cTn>
                              </p:par>
                              <p:par>
                                <p:cTn id="11" presetID="4" presetClass="entr" presetSubtype="16" fill="hold" nodeType="withEffect">
                                  <p:stCondLst>
                                    <p:cond delay="0"/>
                                  </p:stCondLst>
                                  <p:childTnLst>
                                    <p:set>
                                      <p:cBhvr>
                                        <p:cTn id="12" dur="1" fill="hold">
                                          <p:stCondLst>
                                            <p:cond delay="0"/>
                                          </p:stCondLst>
                                        </p:cTn>
                                        <p:tgtEl>
                                          <p:spTgt spid="5">
                                            <p:txEl>
                                              <p:pRg st="2" end="2"/>
                                            </p:txEl>
                                          </p:spTgt>
                                        </p:tgtEl>
                                        <p:attrNameLst>
                                          <p:attrName>style.visibility</p:attrName>
                                        </p:attrNameLst>
                                      </p:cBhvr>
                                      <p:to>
                                        <p:strVal val="visible"/>
                                      </p:to>
                                    </p:set>
                                    <p:animEffect transition="in" filter="box(in)">
                                      <p:cBhvr>
                                        <p:cTn id="13" dur="500"/>
                                        <p:tgtEl>
                                          <p:spTgt spid="5">
                                            <p:txEl>
                                              <p:pRg st="2" end="2"/>
                                            </p:txEl>
                                          </p:spTgt>
                                        </p:tgtEl>
                                      </p:cBhvr>
                                    </p:animEffect>
                                  </p:childTnLst>
                                </p:cTn>
                              </p:par>
                              <p:par>
                                <p:cTn id="14" presetID="4" presetClass="entr" presetSubtype="16" fill="hold" nodeType="withEffect">
                                  <p:stCondLst>
                                    <p:cond delay="0"/>
                                  </p:stCondLst>
                                  <p:childTnLst>
                                    <p:set>
                                      <p:cBhvr>
                                        <p:cTn id="15" dur="1" fill="hold">
                                          <p:stCondLst>
                                            <p:cond delay="0"/>
                                          </p:stCondLst>
                                        </p:cTn>
                                        <p:tgtEl>
                                          <p:spTgt spid="5">
                                            <p:txEl>
                                              <p:pRg st="3" end="3"/>
                                            </p:txEl>
                                          </p:spTgt>
                                        </p:tgtEl>
                                        <p:attrNameLst>
                                          <p:attrName>style.visibility</p:attrName>
                                        </p:attrNameLst>
                                      </p:cBhvr>
                                      <p:to>
                                        <p:strVal val="visible"/>
                                      </p:to>
                                    </p:set>
                                    <p:animEffect transition="in" filter="box(in)">
                                      <p:cBhvr>
                                        <p:cTn id="16" dur="500"/>
                                        <p:tgtEl>
                                          <p:spTgt spid="5">
                                            <p:txEl>
                                              <p:pRg st="3" end="3"/>
                                            </p:txEl>
                                          </p:spTgt>
                                        </p:tgtEl>
                                      </p:cBhvr>
                                    </p:animEffect>
                                  </p:childTnLst>
                                </p:cTn>
                              </p:par>
                              <p:par>
                                <p:cTn id="17" presetID="4" presetClass="entr" presetSubtype="16" fill="hold" nodeType="withEffect">
                                  <p:stCondLst>
                                    <p:cond delay="0"/>
                                  </p:stCondLst>
                                  <p:childTnLst>
                                    <p:set>
                                      <p:cBhvr>
                                        <p:cTn id="18" dur="1" fill="hold">
                                          <p:stCondLst>
                                            <p:cond delay="0"/>
                                          </p:stCondLst>
                                        </p:cTn>
                                        <p:tgtEl>
                                          <p:spTgt spid="5">
                                            <p:txEl>
                                              <p:pRg st="4" end="4"/>
                                            </p:txEl>
                                          </p:spTgt>
                                        </p:tgtEl>
                                        <p:attrNameLst>
                                          <p:attrName>style.visibility</p:attrName>
                                        </p:attrNameLst>
                                      </p:cBhvr>
                                      <p:to>
                                        <p:strVal val="visible"/>
                                      </p:to>
                                    </p:set>
                                    <p:animEffect transition="in" filter="box(in)">
                                      <p:cBhvr>
                                        <p:cTn id="19" dur="500"/>
                                        <p:tgtEl>
                                          <p:spTgt spid="5">
                                            <p:txEl>
                                              <p:pRg st="4" end="4"/>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4" presetClass="entr" presetSubtype="16" fill="hold" nodeType="clickEffect">
                                  <p:stCondLst>
                                    <p:cond delay="0"/>
                                  </p:stCondLst>
                                  <p:childTnLst>
                                    <p:set>
                                      <p:cBhvr>
                                        <p:cTn id="23" dur="1" fill="hold">
                                          <p:stCondLst>
                                            <p:cond delay="0"/>
                                          </p:stCondLst>
                                        </p:cTn>
                                        <p:tgtEl>
                                          <p:spTgt spid="5">
                                            <p:txEl>
                                              <p:pRg st="6" end="6"/>
                                            </p:txEl>
                                          </p:spTgt>
                                        </p:tgtEl>
                                        <p:attrNameLst>
                                          <p:attrName>style.visibility</p:attrName>
                                        </p:attrNameLst>
                                      </p:cBhvr>
                                      <p:to>
                                        <p:strVal val="visible"/>
                                      </p:to>
                                    </p:set>
                                    <p:animEffect transition="in" filter="box(in)">
                                      <p:cBhvr>
                                        <p:cTn id="24" dur="500"/>
                                        <p:tgtEl>
                                          <p:spTgt spid="5">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solidFill>
                  <a:schemeClr val="bg1">
                    <a:lumMod val="65000"/>
                  </a:schemeClr>
                </a:solidFill>
              </a:rPr>
              <a:t>Activity: Building a Map</a:t>
            </a:r>
            <a:endParaRPr lang="en-US" sz="2500" dirty="0">
              <a:solidFill>
                <a:schemeClr val="bg1">
                  <a:lumMod val="65000"/>
                </a:schemeClr>
              </a:solidFill>
            </a:endParaRPr>
          </a:p>
        </p:txBody>
      </p:sp>
      <p:sp>
        <p:nvSpPr>
          <p:cNvPr id="5" name="TextBox 4"/>
          <p:cNvSpPr txBox="1"/>
          <p:nvPr/>
        </p:nvSpPr>
        <p:spPr>
          <a:xfrm>
            <a:off x="304800" y="1371601"/>
            <a:ext cx="8534400" cy="4524315"/>
          </a:xfrm>
          <a:prstGeom prst="rect">
            <a:avLst/>
          </a:prstGeom>
          <a:noFill/>
        </p:spPr>
        <p:txBody>
          <a:bodyPr wrap="square" rtlCol="0">
            <a:spAutoFit/>
          </a:bodyPr>
          <a:lstStyle/>
          <a:p>
            <a:pPr marL="228600" indent="-228600">
              <a:buFont typeface="Arial" pitchFamily="34" charset="0"/>
              <a:buChar char="•"/>
            </a:pPr>
            <a:r>
              <a:rPr lang="en-US" sz="3200" dirty="0" smtClean="0"/>
              <a:t>Have one group member keep notes of the conversations and/or questions that arise</a:t>
            </a:r>
          </a:p>
          <a:p>
            <a:pPr marL="228600" indent="-228600"/>
            <a:endParaRPr lang="en-US" sz="3200" dirty="0" smtClean="0"/>
          </a:p>
          <a:p>
            <a:pPr marL="228600" indent="-228600">
              <a:buFont typeface="Arial" pitchFamily="34" charset="0"/>
              <a:buChar char="•"/>
            </a:pPr>
            <a:r>
              <a:rPr lang="en-US" sz="3200" dirty="0" smtClean="0"/>
              <a:t>Once a group consensus has been made, arrange them on the table under the appropriate grade band</a:t>
            </a:r>
          </a:p>
          <a:p>
            <a:pPr marL="228600" indent="-228600">
              <a:buFont typeface="Arial" pitchFamily="34" charset="0"/>
              <a:buChar char="•"/>
            </a:pPr>
            <a:endParaRPr lang="en-US" sz="3200" dirty="0" smtClean="0"/>
          </a:p>
          <a:p>
            <a:pPr marL="228600" indent="-228600">
              <a:buFont typeface="Arial" pitchFamily="34" charset="0"/>
              <a:buChar char="•"/>
            </a:pPr>
            <a:r>
              <a:rPr lang="en-US" sz="3200" dirty="0" smtClean="0"/>
              <a:t>Make note of how one statement may contribute to the understanding of another</a:t>
            </a:r>
            <a:endParaRPr lang="en-US" sz="32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box(in)">
                                      <p:cBhvr>
                                        <p:cTn id="7" dur="500"/>
                                        <p:tgtEl>
                                          <p:spTgt spid="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nodeType="clickEffect">
                                  <p:stCondLst>
                                    <p:cond delay="0"/>
                                  </p:stCondLst>
                                  <p:childTnLst>
                                    <p:set>
                                      <p:cBhvr>
                                        <p:cTn id="11" dur="1" fill="hold">
                                          <p:stCondLst>
                                            <p:cond delay="0"/>
                                          </p:stCondLst>
                                        </p:cTn>
                                        <p:tgtEl>
                                          <p:spTgt spid="5">
                                            <p:txEl>
                                              <p:pRg st="2" end="2"/>
                                            </p:txEl>
                                          </p:spTgt>
                                        </p:tgtEl>
                                        <p:attrNameLst>
                                          <p:attrName>style.visibility</p:attrName>
                                        </p:attrNameLst>
                                      </p:cBhvr>
                                      <p:to>
                                        <p:strVal val="visible"/>
                                      </p:to>
                                    </p:set>
                                    <p:animEffect transition="in" filter="box(in)">
                                      <p:cBhvr>
                                        <p:cTn id="12" dur="500"/>
                                        <p:tgtEl>
                                          <p:spTgt spid="5">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nodeType="clickEffect">
                                  <p:stCondLst>
                                    <p:cond delay="0"/>
                                  </p:stCondLst>
                                  <p:childTnLst>
                                    <p:set>
                                      <p:cBhvr>
                                        <p:cTn id="16" dur="1" fill="hold">
                                          <p:stCondLst>
                                            <p:cond delay="0"/>
                                          </p:stCondLst>
                                        </p:cTn>
                                        <p:tgtEl>
                                          <p:spTgt spid="5">
                                            <p:txEl>
                                              <p:pRg st="4" end="4"/>
                                            </p:txEl>
                                          </p:spTgt>
                                        </p:tgtEl>
                                        <p:attrNameLst>
                                          <p:attrName>style.visibility</p:attrName>
                                        </p:attrNameLst>
                                      </p:cBhvr>
                                      <p:to>
                                        <p:strVal val="visible"/>
                                      </p:to>
                                    </p:set>
                                    <p:animEffect transition="in" filter="box(in)">
                                      <p:cBhvr>
                                        <p:cTn id="17" dur="500"/>
                                        <p:tgtEl>
                                          <p:spTgt spid="5">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solidFill>
                  <a:schemeClr val="bg1">
                    <a:lumMod val="65000"/>
                  </a:schemeClr>
                </a:solidFill>
              </a:rPr>
              <a:t>Activity: Building a Map</a:t>
            </a:r>
            <a:endParaRPr lang="en-US" sz="2500" dirty="0">
              <a:solidFill>
                <a:schemeClr val="bg1">
                  <a:lumMod val="65000"/>
                </a:schemeClr>
              </a:solidFill>
            </a:endParaRPr>
          </a:p>
        </p:txBody>
      </p:sp>
      <p:sp>
        <p:nvSpPr>
          <p:cNvPr id="5" name="TextBox 4"/>
          <p:cNvSpPr txBox="1"/>
          <p:nvPr/>
        </p:nvSpPr>
        <p:spPr>
          <a:xfrm>
            <a:off x="304800" y="1828800"/>
            <a:ext cx="8382000" cy="3046988"/>
          </a:xfrm>
          <a:prstGeom prst="rect">
            <a:avLst/>
          </a:prstGeom>
          <a:noFill/>
        </p:spPr>
        <p:txBody>
          <a:bodyPr wrap="square" rtlCol="0">
            <a:spAutoFit/>
          </a:bodyPr>
          <a:lstStyle/>
          <a:p>
            <a:pPr marL="228600" indent="-228600">
              <a:buFont typeface="Arial" pitchFamily="34" charset="0"/>
              <a:buChar char="•"/>
            </a:pPr>
            <a:r>
              <a:rPr lang="en-US" sz="3200" dirty="0" smtClean="0"/>
              <a:t>Have a group member share out the group’s progression map and discussions with the whole group</a:t>
            </a:r>
          </a:p>
          <a:p>
            <a:pPr marL="228600" indent="-228600">
              <a:buFont typeface="Arial" pitchFamily="34" charset="0"/>
              <a:buChar char="•"/>
            </a:pPr>
            <a:endParaRPr lang="en-US" sz="3200" dirty="0" smtClean="0"/>
          </a:p>
          <a:p>
            <a:pPr marL="228600" indent="-228600"/>
            <a:endParaRPr lang="en-US" sz="3200" dirty="0" smtClean="0"/>
          </a:p>
          <a:p>
            <a:pPr marL="228600" indent="-228600"/>
            <a:endParaRPr lang="en-US" sz="3200" dirty="0" smtClean="0"/>
          </a:p>
        </p:txBody>
      </p:sp>
      <p:pic>
        <p:nvPicPr>
          <p:cNvPr id="4" name="Picture 3" descr="presenter.jpg"/>
          <p:cNvPicPr>
            <a:picLocks noChangeAspect="1"/>
          </p:cNvPicPr>
          <p:nvPr/>
        </p:nvPicPr>
        <p:blipFill>
          <a:blip r:embed="rId2" cstate="print"/>
          <a:stretch>
            <a:fillRect/>
          </a:stretch>
        </p:blipFill>
        <p:spPr>
          <a:xfrm>
            <a:off x="5715000" y="3352800"/>
            <a:ext cx="2828925" cy="2828925"/>
          </a:xfrm>
          <a:prstGeom prst="rect">
            <a:avLst/>
          </a:prstGeom>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457200" y="0"/>
            <a:ext cx="8382000" cy="2062103"/>
          </a:xfrm>
          <a:prstGeom prst="rect">
            <a:avLst/>
          </a:prstGeom>
          <a:noFill/>
        </p:spPr>
        <p:txBody>
          <a:bodyPr wrap="square" rtlCol="0">
            <a:spAutoFit/>
          </a:bodyPr>
          <a:lstStyle/>
          <a:p>
            <a:pPr marL="228600" indent="-228600" algn="ctr"/>
            <a:r>
              <a:rPr lang="en-US" sz="3200" dirty="0" smtClean="0">
                <a:solidFill>
                  <a:srgbClr val="C00000"/>
                </a:solidFill>
              </a:rPr>
              <a:t>Compare your maps to the </a:t>
            </a:r>
            <a:r>
              <a:rPr lang="en-US" sz="3200" dirty="0" smtClean="0">
                <a:solidFill>
                  <a:srgbClr val="C00000"/>
                </a:solidFill>
              </a:rPr>
              <a:t>NC Essential Standards for Modern Languages</a:t>
            </a:r>
            <a:endParaRPr lang="en-US" sz="3200" dirty="0" smtClean="0">
              <a:solidFill>
                <a:srgbClr val="C00000"/>
              </a:solidFill>
            </a:endParaRPr>
          </a:p>
          <a:p>
            <a:pPr marL="228600" indent="-228600"/>
            <a:endParaRPr lang="en-US" sz="3200" dirty="0" smtClean="0"/>
          </a:p>
          <a:p>
            <a:pPr marL="228600" indent="-228600"/>
            <a:endParaRPr lang="en-US" sz="3200" dirty="0" smtClean="0"/>
          </a:p>
        </p:txBody>
      </p:sp>
      <p:sp>
        <p:nvSpPr>
          <p:cNvPr id="4" name="Rectangle 3"/>
          <p:cNvSpPr/>
          <p:nvPr/>
        </p:nvSpPr>
        <p:spPr>
          <a:xfrm>
            <a:off x="914400" y="5105400"/>
            <a:ext cx="7010400" cy="1292662"/>
          </a:xfrm>
          <a:prstGeom prst="rect">
            <a:avLst/>
          </a:prstGeom>
          <a:noFill/>
        </p:spPr>
        <p:txBody>
          <a:bodyPr wrap="square" lIns="91440" tIns="45720" rIns="91440" bIns="45720">
            <a:spAutoFit/>
          </a:bodyPr>
          <a:lstStyle/>
          <a:p>
            <a:pPr algn="ctr"/>
            <a:r>
              <a:rPr lang="en-US" sz="4200" b="1" cap="none" spc="100" dirty="0" smtClean="0">
                <a:ln w="18000">
                  <a:solidFill>
                    <a:schemeClr val="accent1">
                      <a:satMod val="200000"/>
                      <a:tint val="72000"/>
                    </a:schemeClr>
                  </a:solidFill>
                  <a:prstDash val="solid"/>
                </a:ln>
                <a:solidFill>
                  <a:schemeClr val="accent1">
                    <a:satMod val="280000"/>
                    <a:tint val="100000"/>
                    <a:alpha val="5700"/>
                  </a:schemeClr>
                </a:solidFill>
                <a:effectLst>
                  <a:outerShdw blurRad="25000" dist="20000" dir="16020000" algn="tl">
                    <a:schemeClr val="accent1">
                      <a:satMod val="200000"/>
                      <a:shade val="1000"/>
                      <a:alpha val="60000"/>
                    </a:schemeClr>
                  </a:outerShdw>
                </a:effectLst>
              </a:rPr>
              <a:t>Level I </a:t>
            </a:r>
          </a:p>
          <a:p>
            <a:pPr algn="ctr"/>
            <a:r>
              <a:rPr lang="en-US" sz="3600" b="1" spc="100" dirty="0" smtClean="0">
                <a:ln w="18000">
                  <a:solidFill>
                    <a:schemeClr val="accent1">
                      <a:satMod val="200000"/>
                      <a:tint val="72000"/>
                    </a:schemeClr>
                  </a:solidFill>
                  <a:prstDash val="solid"/>
                </a:ln>
                <a:solidFill>
                  <a:schemeClr val="accent1">
                    <a:satMod val="280000"/>
                    <a:tint val="100000"/>
                    <a:alpha val="5700"/>
                  </a:schemeClr>
                </a:solidFill>
                <a:effectLst>
                  <a:outerShdw blurRad="25000" dist="20000" dir="16020000" algn="tl">
                    <a:schemeClr val="accent1">
                      <a:satMod val="200000"/>
                      <a:shade val="1000"/>
                      <a:alpha val="60000"/>
                    </a:schemeClr>
                  </a:outerShdw>
                </a:effectLst>
              </a:rPr>
              <a:t>Novice Mid (NM)</a:t>
            </a:r>
            <a:endParaRPr lang="en-US" sz="3600" b="1" cap="none" spc="100" dirty="0">
              <a:ln w="18000">
                <a:solidFill>
                  <a:schemeClr val="accent1">
                    <a:satMod val="200000"/>
                    <a:tint val="72000"/>
                  </a:schemeClr>
                </a:solidFill>
                <a:prstDash val="solid"/>
              </a:ln>
              <a:solidFill>
                <a:schemeClr val="accent1">
                  <a:satMod val="280000"/>
                  <a:tint val="100000"/>
                  <a:alpha val="5700"/>
                </a:schemeClr>
              </a:solidFill>
              <a:effectLst>
                <a:outerShdw blurRad="25000" dist="20000" dir="16020000" algn="tl">
                  <a:schemeClr val="accent1">
                    <a:satMod val="200000"/>
                    <a:shade val="1000"/>
                    <a:alpha val="60000"/>
                  </a:schemeClr>
                </a:outerShdw>
              </a:effectLst>
            </a:endParaRPr>
          </a:p>
        </p:txBody>
      </p:sp>
      <p:sp>
        <p:nvSpPr>
          <p:cNvPr id="6" name="Title 5"/>
          <p:cNvSpPr>
            <a:spLocks noGrp="1"/>
          </p:cNvSpPr>
          <p:nvPr>
            <p:ph type="title"/>
          </p:nvPr>
        </p:nvSpPr>
        <p:spPr>
          <a:xfrm>
            <a:off x="457200" y="228600"/>
            <a:ext cx="8229600" cy="914400"/>
          </a:xfrm>
        </p:spPr>
        <p:txBody>
          <a:bodyPr/>
          <a:lstStyle/>
          <a:p>
            <a:endParaRPr lang="en-US" dirty="0"/>
          </a:p>
        </p:txBody>
      </p:sp>
      <p:graphicFrame>
        <p:nvGraphicFramePr>
          <p:cNvPr id="9" name="Diagram 8"/>
          <p:cNvGraphicFramePr/>
          <p:nvPr/>
        </p:nvGraphicFramePr>
        <p:xfrm>
          <a:off x="304800" y="914400"/>
          <a:ext cx="8382000"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extBox 6"/>
          <p:cNvSpPr txBox="1"/>
          <p:nvPr/>
        </p:nvSpPr>
        <p:spPr>
          <a:xfrm>
            <a:off x="1981200" y="1752600"/>
            <a:ext cx="2286000" cy="2862322"/>
          </a:xfrm>
          <a:prstGeom prst="rect">
            <a:avLst/>
          </a:prstGeom>
          <a:noFill/>
        </p:spPr>
        <p:txBody>
          <a:bodyPr wrap="square" rtlCol="0">
            <a:spAutoFit/>
          </a:bodyPr>
          <a:lstStyle/>
          <a:p>
            <a:pPr algn="ctr"/>
            <a:r>
              <a:rPr lang="en-US" sz="2000" b="1" dirty="0"/>
              <a:t>NM.CLL.2.1 Understand the meaning of memorized phrases </a:t>
            </a:r>
          </a:p>
          <a:p>
            <a:pPr algn="ctr"/>
            <a:r>
              <a:rPr lang="en-US" sz="2000" b="1" dirty="0"/>
              <a:t>and questions about familiar topics and surroundings.</a:t>
            </a:r>
            <a:endParaRPr lang="en-US" sz="2000" b="1" dirty="0"/>
          </a:p>
        </p:txBody>
      </p:sp>
      <p:sp>
        <p:nvSpPr>
          <p:cNvPr id="8" name="TextBox 7"/>
          <p:cNvSpPr txBox="1"/>
          <p:nvPr/>
        </p:nvSpPr>
        <p:spPr>
          <a:xfrm>
            <a:off x="4800600" y="2286000"/>
            <a:ext cx="2438400" cy="1323439"/>
          </a:xfrm>
          <a:prstGeom prst="rect">
            <a:avLst/>
          </a:prstGeom>
          <a:noFill/>
        </p:spPr>
        <p:txBody>
          <a:bodyPr wrap="square" rtlCol="0">
            <a:spAutoFit/>
          </a:bodyPr>
          <a:lstStyle/>
          <a:p>
            <a:pPr algn="ctr"/>
            <a:r>
              <a:rPr lang="en-US" sz="2000" b="1" dirty="0"/>
              <a:t>NM.CLL.2.5 Understand language components </a:t>
            </a:r>
            <a:endParaRPr lang="en-US" sz="2000" b="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ssolv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8" fill="hold" grpId="0" nodeType="clickEffect">
                                  <p:stCondLst>
                                    <p:cond delay="0"/>
                                  </p:stCondLst>
                                  <p:childTnLst>
                                    <p:set>
                                      <p:cBhvr>
                                        <p:cTn id="11" dur="1" fill="hold">
                                          <p:stCondLst>
                                            <p:cond delay="0"/>
                                          </p:stCondLst>
                                        </p:cTn>
                                        <p:tgtEl>
                                          <p:spTgt spid="9"/>
                                        </p:tgtEl>
                                        <p:attrNameLst>
                                          <p:attrName>style.visibility</p:attrName>
                                        </p:attrNameLst>
                                      </p:cBhvr>
                                      <p:to>
                                        <p:strVal val="visible"/>
                                      </p:to>
                                    </p:set>
                                    <p:anim calcmode="lin" valueType="num">
                                      <p:cBhvr additive="base">
                                        <p:cTn id="12" dur="1000" fill="hold"/>
                                        <p:tgtEl>
                                          <p:spTgt spid="9"/>
                                        </p:tgtEl>
                                        <p:attrNameLst>
                                          <p:attrName>ppt_x</p:attrName>
                                        </p:attrNameLst>
                                      </p:cBhvr>
                                      <p:tavLst>
                                        <p:tav tm="0">
                                          <p:val>
                                            <p:strVal val="0-#ppt_w/2"/>
                                          </p:val>
                                        </p:tav>
                                        <p:tav tm="100000">
                                          <p:val>
                                            <p:strVal val="#ppt_x"/>
                                          </p:val>
                                        </p:tav>
                                      </p:tavLst>
                                    </p:anim>
                                    <p:anim calcmode="lin" valueType="num">
                                      <p:cBhvr additive="base">
                                        <p:cTn id="13" dur="1000" fill="hold"/>
                                        <p:tgtEl>
                                          <p:spTgt spid="9"/>
                                        </p:tgtEl>
                                        <p:attrNameLst>
                                          <p:attrName>ppt_y</p:attrName>
                                        </p:attrNameLst>
                                      </p:cBhvr>
                                      <p:tavLst>
                                        <p:tav tm="0">
                                          <p:val>
                                            <p:strVal val="#ppt_y"/>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3" presetClass="entr" presetSubtype="10" fill="hold" grpId="0" nodeType="clickEffect">
                                  <p:stCondLst>
                                    <p:cond delay="0"/>
                                  </p:stCondLst>
                                  <p:childTnLst>
                                    <p:set>
                                      <p:cBhvr>
                                        <p:cTn id="17" dur="1" fill="hold">
                                          <p:stCondLst>
                                            <p:cond delay="0"/>
                                          </p:stCondLst>
                                        </p:cTn>
                                        <p:tgtEl>
                                          <p:spTgt spid="7"/>
                                        </p:tgtEl>
                                        <p:attrNameLst>
                                          <p:attrName>style.visibility</p:attrName>
                                        </p:attrNameLst>
                                      </p:cBhvr>
                                      <p:to>
                                        <p:strVal val="visible"/>
                                      </p:to>
                                    </p:set>
                                    <p:animEffect transition="in" filter="blinds(horizontal)">
                                      <p:cBhvr>
                                        <p:cTn id="18" dur="500"/>
                                        <p:tgtEl>
                                          <p:spTgt spid="7"/>
                                        </p:tgtEl>
                                      </p:cBhvr>
                                    </p:animEffect>
                                  </p:childTnLst>
                                </p:cTn>
                              </p:par>
                            </p:childTnLst>
                          </p:cTn>
                        </p:par>
                      </p:childTnLst>
                    </p:cTn>
                  </p:par>
                  <p:par>
                    <p:cTn id="19" fill="hold">
                      <p:stCondLst>
                        <p:cond delay="indefinite"/>
                      </p:stCondLst>
                      <p:childTnLst>
                        <p:par>
                          <p:cTn id="20" fill="hold">
                            <p:stCondLst>
                              <p:cond delay="0"/>
                            </p:stCondLst>
                            <p:childTnLst>
                              <p:par>
                                <p:cTn id="21" presetID="3" presetClass="entr" presetSubtype="10" fill="hold" grpId="0" nodeType="click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blinds(horizontal)">
                                      <p:cBhvr>
                                        <p:cTn id="23"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Graphic spid="9" grpId="0">
        <p:bldAsOne/>
      </p:bldGraphic>
      <p:bldP spid="7" grpId="0"/>
      <p:bldP spid="8"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828800" y="0"/>
            <a:ext cx="5410199" cy="1292662"/>
          </a:xfrm>
          <a:prstGeom prst="rect">
            <a:avLst/>
          </a:prstGeom>
          <a:noFill/>
        </p:spPr>
        <p:txBody>
          <a:bodyPr wrap="square" lIns="91440" tIns="45720" rIns="91440" bIns="45720">
            <a:spAutoFit/>
          </a:bodyPr>
          <a:lstStyle/>
          <a:p>
            <a:pPr algn="ctr"/>
            <a:r>
              <a:rPr lang="en-US" sz="4200" b="1" cap="none" spc="100" dirty="0" smtClean="0">
                <a:ln w="18000">
                  <a:solidFill>
                    <a:schemeClr val="accent1">
                      <a:satMod val="200000"/>
                      <a:tint val="72000"/>
                    </a:schemeClr>
                  </a:solidFill>
                  <a:prstDash val="solid"/>
                </a:ln>
                <a:solidFill>
                  <a:schemeClr val="accent1">
                    <a:satMod val="280000"/>
                    <a:tint val="100000"/>
                    <a:alpha val="5700"/>
                  </a:schemeClr>
                </a:solidFill>
                <a:effectLst>
                  <a:outerShdw blurRad="25000" dist="20000" dir="16020000" algn="tl">
                    <a:schemeClr val="accent1">
                      <a:satMod val="200000"/>
                      <a:shade val="1000"/>
                      <a:alpha val="60000"/>
                    </a:schemeClr>
                  </a:outerShdw>
                </a:effectLst>
              </a:rPr>
              <a:t>Level II</a:t>
            </a:r>
          </a:p>
          <a:p>
            <a:pPr algn="ctr"/>
            <a:r>
              <a:rPr lang="en-US" sz="3600" b="1" spc="100" dirty="0" smtClean="0">
                <a:ln w="18000">
                  <a:solidFill>
                    <a:schemeClr val="accent1">
                      <a:satMod val="200000"/>
                      <a:tint val="72000"/>
                    </a:schemeClr>
                  </a:solidFill>
                  <a:prstDash val="solid"/>
                </a:ln>
                <a:solidFill>
                  <a:schemeClr val="accent1">
                    <a:satMod val="280000"/>
                    <a:tint val="100000"/>
                    <a:alpha val="5700"/>
                  </a:schemeClr>
                </a:solidFill>
                <a:effectLst>
                  <a:outerShdw blurRad="25000" dist="20000" dir="16020000" algn="tl">
                    <a:schemeClr val="accent1">
                      <a:satMod val="200000"/>
                      <a:shade val="1000"/>
                      <a:alpha val="60000"/>
                    </a:schemeClr>
                  </a:outerShdw>
                </a:effectLst>
              </a:rPr>
              <a:t>Novice High (NH)</a:t>
            </a:r>
            <a:endParaRPr lang="en-US" sz="3600" b="1" cap="none" spc="100" dirty="0">
              <a:ln w="18000">
                <a:solidFill>
                  <a:schemeClr val="accent1">
                    <a:satMod val="200000"/>
                    <a:tint val="72000"/>
                  </a:schemeClr>
                </a:solidFill>
                <a:prstDash val="solid"/>
              </a:ln>
              <a:solidFill>
                <a:schemeClr val="accent1">
                  <a:satMod val="280000"/>
                  <a:tint val="100000"/>
                  <a:alpha val="5700"/>
                </a:schemeClr>
              </a:solidFill>
              <a:effectLst>
                <a:outerShdw blurRad="25000" dist="20000" dir="16020000" algn="tl">
                  <a:schemeClr val="accent1">
                    <a:satMod val="200000"/>
                    <a:shade val="1000"/>
                    <a:alpha val="60000"/>
                  </a:schemeClr>
                </a:outerShdw>
              </a:effectLst>
            </a:endParaRPr>
          </a:p>
        </p:txBody>
      </p:sp>
      <p:graphicFrame>
        <p:nvGraphicFramePr>
          <p:cNvPr id="9" name="Diagram 8"/>
          <p:cNvGraphicFramePr/>
          <p:nvPr/>
        </p:nvGraphicFramePr>
        <p:xfrm>
          <a:off x="304800" y="1295400"/>
          <a:ext cx="8382000"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TextBox 5"/>
          <p:cNvSpPr txBox="1"/>
          <p:nvPr/>
        </p:nvSpPr>
        <p:spPr>
          <a:xfrm>
            <a:off x="1752600" y="2209800"/>
            <a:ext cx="2514600" cy="1938992"/>
          </a:xfrm>
          <a:prstGeom prst="rect">
            <a:avLst/>
          </a:prstGeom>
          <a:noFill/>
        </p:spPr>
        <p:txBody>
          <a:bodyPr wrap="square" rtlCol="0">
            <a:spAutoFit/>
          </a:bodyPr>
          <a:lstStyle/>
          <a:p>
            <a:pPr algn="ctr"/>
            <a:r>
              <a:rPr lang="en-US" sz="2000" b="1" dirty="0"/>
              <a:t>NH.CLL.2.2 Summarize spoken messages and announcements </a:t>
            </a:r>
          </a:p>
          <a:p>
            <a:pPr algn="ctr"/>
            <a:r>
              <a:rPr lang="en-US" sz="2000" b="1" dirty="0"/>
              <a:t>about familiar topics</a:t>
            </a:r>
            <a:endParaRPr lang="en-US" sz="1900" b="1" dirty="0"/>
          </a:p>
        </p:txBody>
      </p:sp>
      <p:sp>
        <p:nvSpPr>
          <p:cNvPr id="7" name="TextBox 6"/>
          <p:cNvSpPr txBox="1"/>
          <p:nvPr/>
        </p:nvSpPr>
        <p:spPr>
          <a:xfrm>
            <a:off x="4876800" y="2209800"/>
            <a:ext cx="2209800" cy="1938992"/>
          </a:xfrm>
          <a:prstGeom prst="rect">
            <a:avLst/>
          </a:prstGeom>
          <a:noFill/>
        </p:spPr>
        <p:txBody>
          <a:bodyPr wrap="square" rtlCol="0">
            <a:spAutoFit/>
          </a:bodyPr>
          <a:lstStyle/>
          <a:p>
            <a:pPr algn="ctr"/>
            <a:r>
              <a:rPr lang="en-US" sz="2000" b="1" dirty="0"/>
              <a:t>NH.CLL.2.4 Compare simple fiction texts with non-fiction </a:t>
            </a:r>
          </a:p>
          <a:p>
            <a:pPr algn="ctr"/>
            <a:r>
              <a:rPr lang="en-US" sz="2000" b="1" dirty="0"/>
              <a:t>texts about familiar topics</a:t>
            </a:r>
            <a:endParaRPr lang="en-US" sz="1900" b="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ssolv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8" fill="hold" grpId="0" nodeType="clickEffect">
                                  <p:stCondLst>
                                    <p:cond delay="0"/>
                                  </p:stCondLst>
                                  <p:childTnLst>
                                    <p:set>
                                      <p:cBhvr>
                                        <p:cTn id="11" dur="1" fill="hold">
                                          <p:stCondLst>
                                            <p:cond delay="0"/>
                                          </p:stCondLst>
                                        </p:cTn>
                                        <p:tgtEl>
                                          <p:spTgt spid="9"/>
                                        </p:tgtEl>
                                        <p:attrNameLst>
                                          <p:attrName>style.visibility</p:attrName>
                                        </p:attrNameLst>
                                      </p:cBhvr>
                                      <p:to>
                                        <p:strVal val="visible"/>
                                      </p:to>
                                    </p:set>
                                    <p:anim calcmode="lin" valueType="num">
                                      <p:cBhvr additive="base">
                                        <p:cTn id="12" dur="1000" fill="hold"/>
                                        <p:tgtEl>
                                          <p:spTgt spid="9"/>
                                        </p:tgtEl>
                                        <p:attrNameLst>
                                          <p:attrName>ppt_x</p:attrName>
                                        </p:attrNameLst>
                                      </p:cBhvr>
                                      <p:tavLst>
                                        <p:tav tm="0">
                                          <p:val>
                                            <p:strVal val="0-#ppt_w/2"/>
                                          </p:val>
                                        </p:tav>
                                        <p:tav tm="100000">
                                          <p:val>
                                            <p:strVal val="#ppt_x"/>
                                          </p:val>
                                        </p:tav>
                                      </p:tavLst>
                                    </p:anim>
                                    <p:anim calcmode="lin" valueType="num">
                                      <p:cBhvr additive="base">
                                        <p:cTn id="13" dur="1000" fill="hold"/>
                                        <p:tgtEl>
                                          <p:spTgt spid="9"/>
                                        </p:tgtEl>
                                        <p:attrNameLst>
                                          <p:attrName>ppt_y</p:attrName>
                                        </p:attrNameLst>
                                      </p:cBhvr>
                                      <p:tavLst>
                                        <p:tav tm="0">
                                          <p:val>
                                            <p:strVal val="#ppt_y"/>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3" presetClass="entr" presetSubtype="10" fill="hold" nodeType="clickEffect">
                                  <p:stCondLst>
                                    <p:cond delay="0"/>
                                  </p:stCondLst>
                                  <p:childTnLst>
                                    <p:set>
                                      <p:cBhvr>
                                        <p:cTn id="17" dur="1" fill="hold">
                                          <p:stCondLst>
                                            <p:cond delay="0"/>
                                          </p:stCondLst>
                                        </p:cTn>
                                        <p:tgtEl>
                                          <p:spTgt spid="6">
                                            <p:txEl>
                                              <p:pRg st="0" end="0"/>
                                            </p:txEl>
                                          </p:spTgt>
                                        </p:tgtEl>
                                        <p:attrNameLst>
                                          <p:attrName>style.visibility</p:attrName>
                                        </p:attrNameLst>
                                      </p:cBhvr>
                                      <p:to>
                                        <p:strVal val="visible"/>
                                      </p:to>
                                    </p:set>
                                    <p:animEffect transition="in" filter="blinds(horizontal)">
                                      <p:cBhvr>
                                        <p:cTn id="18" dur="500"/>
                                        <p:tgtEl>
                                          <p:spTgt spid="6">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3" presetClass="entr" presetSubtype="10" fill="hold" nodeType="clickEffect">
                                  <p:stCondLst>
                                    <p:cond delay="0"/>
                                  </p:stCondLst>
                                  <p:childTnLst>
                                    <p:set>
                                      <p:cBhvr>
                                        <p:cTn id="22" dur="1" fill="hold">
                                          <p:stCondLst>
                                            <p:cond delay="0"/>
                                          </p:stCondLst>
                                        </p:cTn>
                                        <p:tgtEl>
                                          <p:spTgt spid="6">
                                            <p:txEl>
                                              <p:pRg st="1" end="1"/>
                                            </p:txEl>
                                          </p:spTgt>
                                        </p:tgtEl>
                                        <p:attrNameLst>
                                          <p:attrName>style.visibility</p:attrName>
                                        </p:attrNameLst>
                                      </p:cBhvr>
                                      <p:to>
                                        <p:strVal val="visible"/>
                                      </p:to>
                                    </p:set>
                                    <p:animEffect transition="in" filter="blinds(horizontal)">
                                      <p:cBhvr>
                                        <p:cTn id="23" dur="500"/>
                                        <p:tgtEl>
                                          <p:spTgt spid="6">
                                            <p:txEl>
                                              <p:pRg st="1" end="1"/>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3" presetClass="entr" presetSubtype="10" fill="hold" nodeType="clickEffect">
                                  <p:stCondLst>
                                    <p:cond delay="0"/>
                                  </p:stCondLst>
                                  <p:childTnLst>
                                    <p:set>
                                      <p:cBhvr>
                                        <p:cTn id="27" dur="1" fill="hold">
                                          <p:stCondLst>
                                            <p:cond delay="0"/>
                                          </p:stCondLst>
                                        </p:cTn>
                                        <p:tgtEl>
                                          <p:spTgt spid="7">
                                            <p:txEl>
                                              <p:pRg st="0" end="0"/>
                                            </p:txEl>
                                          </p:spTgt>
                                        </p:tgtEl>
                                        <p:attrNameLst>
                                          <p:attrName>style.visibility</p:attrName>
                                        </p:attrNameLst>
                                      </p:cBhvr>
                                      <p:to>
                                        <p:strVal val="visible"/>
                                      </p:to>
                                    </p:set>
                                    <p:animEffect transition="in" filter="blinds(horizontal)">
                                      <p:cBhvr>
                                        <p:cTn id="28" dur="500"/>
                                        <p:tgtEl>
                                          <p:spTgt spid="7">
                                            <p:txEl>
                                              <p:pRg st="0" end="0"/>
                                            </p:txEl>
                                          </p:spTgt>
                                        </p:tgtEl>
                                      </p:cBhvr>
                                    </p:animEffect>
                                  </p:childTnLst>
                                </p:cTn>
                              </p:par>
                            </p:childTnLst>
                          </p:cTn>
                        </p:par>
                      </p:childTnLst>
                    </p:cTn>
                  </p:par>
                  <p:par>
                    <p:cTn id="29" fill="hold">
                      <p:stCondLst>
                        <p:cond delay="indefinite"/>
                      </p:stCondLst>
                      <p:childTnLst>
                        <p:par>
                          <p:cTn id="30" fill="hold">
                            <p:stCondLst>
                              <p:cond delay="0"/>
                            </p:stCondLst>
                            <p:childTnLst>
                              <p:par>
                                <p:cTn id="31" presetID="3" presetClass="entr" presetSubtype="10" fill="hold" nodeType="clickEffect">
                                  <p:stCondLst>
                                    <p:cond delay="0"/>
                                  </p:stCondLst>
                                  <p:childTnLst>
                                    <p:set>
                                      <p:cBhvr>
                                        <p:cTn id="32" dur="1" fill="hold">
                                          <p:stCondLst>
                                            <p:cond delay="0"/>
                                          </p:stCondLst>
                                        </p:cTn>
                                        <p:tgtEl>
                                          <p:spTgt spid="7">
                                            <p:txEl>
                                              <p:pRg st="1" end="1"/>
                                            </p:txEl>
                                          </p:spTgt>
                                        </p:tgtEl>
                                        <p:attrNameLst>
                                          <p:attrName>style.visibility</p:attrName>
                                        </p:attrNameLst>
                                      </p:cBhvr>
                                      <p:to>
                                        <p:strVal val="visible"/>
                                      </p:to>
                                    </p:set>
                                    <p:animEffect transition="in" filter="blinds(horizontal)">
                                      <p:cBhvr>
                                        <p:cTn id="33" dur="500"/>
                                        <p:tgtEl>
                                          <p:spTgt spid="7">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Graphic spid="9" grpId="0">
        <p:bldAsOne/>
      </p:bldGraphic>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524000" y="0"/>
            <a:ext cx="6172200" cy="1292662"/>
          </a:xfrm>
          <a:prstGeom prst="rect">
            <a:avLst/>
          </a:prstGeom>
          <a:noFill/>
        </p:spPr>
        <p:txBody>
          <a:bodyPr wrap="square" lIns="91440" tIns="45720" rIns="91440" bIns="45720">
            <a:spAutoFit/>
          </a:bodyPr>
          <a:lstStyle/>
          <a:p>
            <a:pPr algn="ctr"/>
            <a:r>
              <a:rPr lang="en-US" sz="4200" b="1" cap="none" spc="100" dirty="0" smtClean="0">
                <a:ln w="18000">
                  <a:solidFill>
                    <a:schemeClr val="accent1">
                      <a:satMod val="200000"/>
                      <a:tint val="72000"/>
                    </a:schemeClr>
                  </a:solidFill>
                  <a:prstDash val="solid"/>
                </a:ln>
                <a:solidFill>
                  <a:schemeClr val="accent1">
                    <a:satMod val="280000"/>
                    <a:tint val="100000"/>
                    <a:alpha val="5700"/>
                  </a:schemeClr>
                </a:solidFill>
                <a:effectLst>
                  <a:outerShdw blurRad="25000" dist="20000" dir="16020000" algn="tl">
                    <a:schemeClr val="accent1">
                      <a:satMod val="200000"/>
                      <a:shade val="1000"/>
                      <a:alpha val="60000"/>
                    </a:schemeClr>
                  </a:outerShdw>
                </a:effectLst>
              </a:rPr>
              <a:t>Level III</a:t>
            </a:r>
          </a:p>
          <a:p>
            <a:pPr algn="ctr"/>
            <a:r>
              <a:rPr lang="en-US" sz="3600" b="1" spc="100" dirty="0" smtClean="0">
                <a:ln w="18000">
                  <a:solidFill>
                    <a:schemeClr val="accent1">
                      <a:satMod val="200000"/>
                      <a:tint val="72000"/>
                    </a:schemeClr>
                  </a:solidFill>
                  <a:prstDash val="solid"/>
                </a:ln>
                <a:solidFill>
                  <a:schemeClr val="accent1">
                    <a:satMod val="280000"/>
                    <a:tint val="100000"/>
                    <a:alpha val="5700"/>
                  </a:schemeClr>
                </a:solidFill>
                <a:effectLst>
                  <a:outerShdw blurRad="25000" dist="20000" dir="16020000" algn="tl">
                    <a:schemeClr val="accent1">
                      <a:satMod val="200000"/>
                      <a:shade val="1000"/>
                      <a:alpha val="60000"/>
                    </a:schemeClr>
                  </a:outerShdw>
                </a:effectLst>
              </a:rPr>
              <a:t>Intermediate Low (IL)</a:t>
            </a:r>
            <a:endParaRPr lang="en-US" sz="3600" b="1" cap="none" spc="100" dirty="0">
              <a:ln w="18000">
                <a:solidFill>
                  <a:schemeClr val="accent1">
                    <a:satMod val="200000"/>
                    <a:tint val="72000"/>
                  </a:schemeClr>
                </a:solidFill>
                <a:prstDash val="solid"/>
              </a:ln>
              <a:solidFill>
                <a:schemeClr val="accent1">
                  <a:satMod val="280000"/>
                  <a:tint val="100000"/>
                  <a:alpha val="5700"/>
                </a:schemeClr>
              </a:solidFill>
              <a:effectLst>
                <a:outerShdw blurRad="25000" dist="20000" dir="16020000" algn="tl">
                  <a:schemeClr val="accent1">
                    <a:satMod val="200000"/>
                    <a:shade val="1000"/>
                    <a:alpha val="60000"/>
                  </a:schemeClr>
                </a:outerShdw>
              </a:effectLst>
            </a:endParaRPr>
          </a:p>
        </p:txBody>
      </p:sp>
      <p:graphicFrame>
        <p:nvGraphicFramePr>
          <p:cNvPr id="9" name="Diagram 8"/>
          <p:cNvGraphicFramePr/>
          <p:nvPr/>
        </p:nvGraphicFramePr>
        <p:xfrm>
          <a:off x="304800" y="1295400"/>
          <a:ext cx="8382000"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TextBox 5"/>
          <p:cNvSpPr txBox="1"/>
          <p:nvPr/>
        </p:nvSpPr>
        <p:spPr>
          <a:xfrm>
            <a:off x="1752600" y="2209800"/>
            <a:ext cx="2514600" cy="2862322"/>
          </a:xfrm>
          <a:prstGeom prst="rect">
            <a:avLst/>
          </a:prstGeom>
          <a:noFill/>
        </p:spPr>
        <p:txBody>
          <a:bodyPr wrap="square" rtlCol="0">
            <a:spAutoFit/>
          </a:bodyPr>
          <a:lstStyle/>
          <a:p>
            <a:pPr algn="ctr"/>
            <a:r>
              <a:rPr lang="en-US" sz="2000" b="1" dirty="0"/>
              <a:t>IL.CLL.2.3 Recognize that ideas and expressions may be </a:t>
            </a:r>
          </a:p>
          <a:p>
            <a:pPr algn="ctr"/>
            <a:r>
              <a:rPr lang="en-US" sz="2000" b="1" dirty="0"/>
              <a:t>presented differently in the target language than the students’ </a:t>
            </a:r>
          </a:p>
          <a:p>
            <a:pPr algn="ctr"/>
            <a:r>
              <a:rPr lang="en-US" sz="2000" b="1" dirty="0"/>
              <a:t>language</a:t>
            </a:r>
            <a:endParaRPr lang="en-US" sz="1900" b="1" dirty="0"/>
          </a:p>
        </p:txBody>
      </p:sp>
      <p:sp>
        <p:nvSpPr>
          <p:cNvPr id="7" name="TextBox 6"/>
          <p:cNvSpPr txBox="1"/>
          <p:nvPr/>
        </p:nvSpPr>
        <p:spPr>
          <a:xfrm>
            <a:off x="4876800" y="2209800"/>
            <a:ext cx="2362200" cy="2246769"/>
          </a:xfrm>
          <a:prstGeom prst="rect">
            <a:avLst/>
          </a:prstGeom>
          <a:noFill/>
        </p:spPr>
        <p:txBody>
          <a:bodyPr wrap="square" rtlCol="0">
            <a:spAutoFit/>
          </a:bodyPr>
          <a:lstStyle/>
          <a:p>
            <a:pPr algn="ctr"/>
            <a:r>
              <a:rPr lang="en-US" sz="2000" b="1" dirty="0"/>
              <a:t>IL.CLL.2.1 Summarize main ideas and a few details in short </a:t>
            </a:r>
          </a:p>
          <a:p>
            <a:pPr algn="ctr"/>
            <a:r>
              <a:rPr lang="en-US" sz="2000" b="1" dirty="0"/>
              <a:t>conversations and some forms of media.</a:t>
            </a:r>
            <a:endParaRPr lang="en-US" sz="1900" b="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ssolv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8" fill="hold" grpId="0" nodeType="clickEffect">
                                  <p:stCondLst>
                                    <p:cond delay="0"/>
                                  </p:stCondLst>
                                  <p:childTnLst>
                                    <p:set>
                                      <p:cBhvr>
                                        <p:cTn id="11" dur="1" fill="hold">
                                          <p:stCondLst>
                                            <p:cond delay="0"/>
                                          </p:stCondLst>
                                        </p:cTn>
                                        <p:tgtEl>
                                          <p:spTgt spid="9"/>
                                        </p:tgtEl>
                                        <p:attrNameLst>
                                          <p:attrName>style.visibility</p:attrName>
                                        </p:attrNameLst>
                                      </p:cBhvr>
                                      <p:to>
                                        <p:strVal val="visible"/>
                                      </p:to>
                                    </p:set>
                                    <p:anim calcmode="lin" valueType="num">
                                      <p:cBhvr additive="base">
                                        <p:cTn id="12" dur="1000" fill="hold"/>
                                        <p:tgtEl>
                                          <p:spTgt spid="9"/>
                                        </p:tgtEl>
                                        <p:attrNameLst>
                                          <p:attrName>ppt_x</p:attrName>
                                        </p:attrNameLst>
                                      </p:cBhvr>
                                      <p:tavLst>
                                        <p:tav tm="0">
                                          <p:val>
                                            <p:strVal val="0-#ppt_w/2"/>
                                          </p:val>
                                        </p:tav>
                                        <p:tav tm="100000">
                                          <p:val>
                                            <p:strVal val="#ppt_x"/>
                                          </p:val>
                                        </p:tav>
                                      </p:tavLst>
                                    </p:anim>
                                    <p:anim calcmode="lin" valueType="num">
                                      <p:cBhvr additive="base">
                                        <p:cTn id="13" dur="1000" fill="hold"/>
                                        <p:tgtEl>
                                          <p:spTgt spid="9"/>
                                        </p:tgtEl>
                                        <p:attrNameLst>
                                          <p:attrName>ppt_y</p:attrName>
                                        </p:attrNameLst>
                                      </p:cBhvr>
                                      <p:tavLst>
                                        <p:tav tm="0">
                                          <p:val>
                                            <p:strVal val="#ppt_y"/>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3" presetClass="entr" presetSubtype="10" fill="hold" nodeType="clickEffect">
                                  <p:stCondLst>
                                    <p:cond delay="0"/>
                                  </p:stCondLst>
                                  <p:childTnLst>
                                    <p:set>
                                      <p:cBhvr>
                                        <p:cTn id="17" dur="1" fill="hold">
                                          <p:stCondLst>
                                            <p:cond delay="0"/>
                                          </p:stCondLst>
                                        </p:cTn>
                                        <p:tgtEl>
                                          <p:spTgt spid="6">
                                            <p:txEl>
                                              <p:pRg st="0" end="0"/>
                                            </p:txEl>
                                          </p:spTgt>
                                        </p:tgtEl>
                                        <p:attrNameLst>
                                          <p:attrName>style.visibility</p:attrName>
                                        </p:attrNameLst>
                                      </p:cBhvr>
                                      <p:to>
                                        <p:strVal val="visible"/>
                                      </p:to>
                                    </p:set>
                                    <p:animEffect transition="in" filter="blinds(horizontal)">
                                      <p:cBhvr>
                                        <p:cTn id="18" dur="500"/>
                                        <p:tgtEl>
                                          <p:spTgt spid="6">
                                            <p:txEl>
                                              <p:pRg st="0" end="0"/>
                                            </p:txEl>
                                          </p:spTgt>
                                        </p:tgtEl>
                                      </p:cBhvr>
                                    </p:animEffect>
                                  </p:childTnLst>
                                </p:cTn>
                              </p:par>
                              <p:par>
                                <p:cTn id="19" presetID="3" presetClass="entr" presetSubtype="10" fill="hold" nodeType="withEffect">
                                  <p:stCondLst>
                                    <p:cond delay="0"/>
                                  </p:stCondLst>
                                  <p:childTnLst>
                                    <p:set>
                                      <p:cBhvr>
                                        <p:cTn id="20" dur="1" fill="hold">
                                          <p:stCondLst>
                                            <p:cond delay="0"/>
                                          </p:stCondLst>
                                        </p:cTn>
                                        <p:tgtEl>
                                          <p:spTgt spid="6">
                                            <p:txEl>
                                              <p:pRg st="1" end="1"/>
                                            </p:txEl>
                                          </p:spTgt>
                                        </p:tgtEl>
                                        <p:attrNameLst>
                                          <p:attrName>style.visibility</p:attrName>
                                        </p:attrNameLst>
                                      </p:cBhvr>
                                      <p:to>
                                        <p:strVal val="visible"/>
                                      </p:to>
                                    </p:set>
                                    <p:animEffect transition="in" filter="blinds(horizontal)">
                                      <p:cBhvr>
                                        <p:cTn id="21" dur="500"/>
                                        <p:tgtEl>
                                          <p:spTgt spid="6">
                                            <p:txEl>
                                              <p:pRg st="1" end="1"/>
                                            </p:txEl>
                                          </p:spTgt>
                                        </p:tgtEl>
                                      </p:cBhvr>
                                    </p:animEffect>
                                  </p:childTnLst>
                                </p:cTn>
                              </p:par>
                              <p:par>
                                <p:cTn id="22" presetID="3" presetClass="entr" presetSubtype="10" fill="hold" nodeType="withEffect">
                                  <p:stCondLst>
                                    <p:cond delay="0"/>
                                  </p:stCondLst>
                                  <p:childTnLst>
                                    <p:set>
                                      <p:cBhvr>
                                        <p:cTn id="23" dur="1" fill="hold">
                                          <p:stCondLst>
                                            <p:cond delay="0"/>
                                          </p:stCondLst>
                                        </p:cTn>
                                        <p:tgtEl>
                                          <p:spTgt spid="6">
                                            <p:txEl>
                                              <p:pRg st="2" end="2"/>
                                            </p:txEl>
                                          </p:spTgt>
                                        </p:tgtEl>
                                        <p:attrNameLst>
                                          <p:attrName>style.visibility</p:attrName>
                                        </p:attrNameLst>
                                      </p:cBhvr>
                                      <p:to>
                                        <p:strVal val="visible"/>
                                      </p:to>
                                    </p:set>
                                    <p:animEffect transition="in" filter="blinds(horizontal)">
                                      <p:cBhvr>
                                        <p:cTn id="24" dur="500"/>
                                        <p:tgtEl>
                                          <p:spTgt spid="6">
                                            <p:txEl>
                                              <p:pRg st="2" end="2"/>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3" presetClass="entr" presetSubtype="10" fill="hold" nodeType="clickEffect">
                                  <p:stCondLst>
                                    <p:cond delay="0"/>
                                  </p:stCondLst>
                                  <p:childTnLst>
                                    <p:set>
                                      <p:cBhvr>
                                        <p:cTn id="28" dur="1" fill="hold">
                                          <p:stCondLst>
                                            <p:cond delay="0"/>
                                          </p:stCondLst>
                                        </p:cTn>
                                        <p:tgtEl>
                                          <p:spTgt spid="7">
                                            <p:txEl>
                                              <p:pRg st="0" end="0"/>
                                            </p:txEl>
                                          </p:spTgt>
                                        </p:tgtEl>
                                        <p:attrNameLst>
                                          <p:attrName>style.visibility</p:attrName>
                                        </p:attrNameLst>
                                      </p:cBhvr>
                                      <p:to>
                                        <p:strVal val="visible"/>
                                      </p:to>
                                    </p:set>
                                    <p:animEffect transition="in" filter="blinds(horizontal)">
                                      <p:cBhvr>
                                        <p:cTn id="29" dur="500"/>
                                        <p:tgtEl>
                                          <p:spTgt spid="7">
                                            <p:txEl>
                                              <p:pRg st="0" end="0"/>
                                            </p:txEl>
                                          </p:spTgt>
                                        </p:tgtEl>
                                      </p:cBhvr>
                                    </p:animEffect>
                                  </p:childTnLst>
                                </p:cTn>
                              </p:par>
                              <p:par>
                                <p:cTn id="30" presetID="3" presetClass="entr" presetSubtype="10" fill="hold" nodeType="withEffect">
                                  <p:stCondLst>
                                    <p:cond delay="0"/>
                                  </p:stCondLst>
                                  <p:childTnLst>
                                    <p:set>
                                      <p:cBhvr>
                                        <p:cTn id="31" dur="1" fill="hold">
                                          <p:stCondLst>
                                            <p:cond delay="0"/>
                                          </p:stCondLst>
                                        </p:cTn>
                                        <p:tgtEl>
                                          <p:spTgt spid="7">
                                            <p:txEl>
                                              <p:pRg st="1" end="1"/>
                                            </p:txEl>
                                          </p:spTgt>
                                        </p:tgtEl>
                                        <p:attrNameLst>
                                          <p:attrName>style.visibility</p:attrName>
                                        </p:attrNameLst>
                                      </p:cBhvr>
                                      <p:to>
                                        <p:strVal val="visible"/>
                                      </p:to>
                                    </p:set>
                                    <p:animEffect transition="in" filter="blinds(horizontal)">
                                      <p:cBhvr>
                                        <p:cTn id="32" dur="500"/>
                                        <p:tgtEl>
                                          <p:spTgt spid="7">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Graphic spid="9" grpId="0">
        <p:bldAsOne/>
      </p:bldGraphic>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rigin">
  <a:themeElements>
    <a:clrScheme name="Origin">
      <a:dk1>
        <a:sysClr val="windowText" lastClr="000000"/>
      </a:dk1>
      <a:lt1>
        <a:sysClr val="window" lastClr="FFFFFF"/>
      </a:lt1>
      <a:dk2>
        <a:srgbClr val="464653"/>
      </a:dk2>
      <a:lt2>
        <a:srgbClr val="DDE9EC"/>
      </a:lt2>
      <a:accent1>
        <a:srgbClr val="727CA3"/>
      </a:accent1>
      <a:accent2>
        <a:srgbClr val="9FB8CD"/>
      </a:accent2>
      <a:accent3>
        <a:srgbClr val="D2DA7A"/>
      </a:accent3>
      <a:accent4>
        <a:srgbClr val="FADA7A"/>
      </a:accent4>
      <a:accent5>
        <a:srgbClr val="B88472"/>
      </a:accent5>
      <a:accent6>
        <a:srgbClr val="8E736A"/>
      </a:accent6>
      <a:hlink>
        <a:srgbClr val="B292CA"/>
      </a:hlink>
      <a:folHlink>
        <a:srgbClr val="6B5680"/>
      </a:folHlink>
    </a:clrScheme>
    <a:fontScheme name="Origin">
      <a:majorFont>
        <a:latin typeface="Bookman Old Style"/>
        <a:ea typeface=""/>
        <a:cs typeface=""/>
        <a:font script="Grek" typeface="Cambria"/>
        <a:font script="Cyrl" typeface="Cambria"/>
        <a:font script="Jpan" typeface="HG明朝E"/>
        <a:font script="Hang" typeface="돋움"/>
        <a:font script="Hans" typeface="宋体"/>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Gill Sans MT"/>
        <a:ea typeface=""/>
        <a:cs typeface=""/>
        <a:font script="Grek" typeface="Calibri"/>
        <a:font script="Cyrl" typeface="Calibri"/>
        <a:font script="Jpan" typeface="ＭＳ Ｐゴシック"/>
        <a:font script="Hang" typeface="맑은 고딕"/>
        <a:font script="Hans" typeface="华文新魏"/>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rigin">
      <a:fillStyleLst>
        <a:solidFill>
          <a:schemeClr val="phClr"/>
        </a:solidFill>
        <a:gradFill rotWithShape="1">
          <a:gsLst>
            <a:gs pos="0">
              <a:schemeClr val="phClr">
                <a:tint val="45000"/>
                <a:satMod val="200000"/>
              </a:schemeClr>
            </a:gs>
            <a:gs pos="30000">
              <a:schemeClr val="phClr">
                <a:tint val="61000"/>
                <a:satMod val="200000"/>
              </a:schemeClr>
            </a:gs>
            <a:gs pos="45000">
              <a:schemeClr val="phClr">
                <a:tint val="66000"/>
                <a:satMod val="200000"/>
              </a:schemeClr>
            </a:gs>
            <a:gs pos="55000">
              <a:schemeClr val="phClr">
                <a:tint val="66000"/>
                <a:satMod val="200000"/>
              </a:schemeClr>
            </a:gs>
            <a:gs pos="73000">
              <a:schemeClr val="phClr">
                <a:tint val="61000"/>
                <a:satMod val="200000"/>
              </a:schemeClr>
            </a:gs>
            <a:gs pos="100000">
              <a:schemeClr val="phClr">
                <a:tint val="45000"/>
                <a:satMod val="200000"/>
              </a:schemeClr>
            </a:gs>
          </a:gsLst>
          <a:lin ang="950000" scaled="1"/>
        </a:gradFill>
        <a:gradFill rotWithShape="1">
          <a:gsLst>
            <a:gs pos="0">
              <a:schemeClr val="phClr">
                <a:shade val="63000"/>
              </a:schemeClr>
            </a:gs>
            <a:gs pos="30000">
              <a:schemeClr val="phClr">
                <a:shade val="90000"/>
                <a:satMod val="110000"/>
              </a:schemeClr>
            </a:gs>
            <a:gs pos="45000">
              <a:schemeClr val="phClr">
                <a:shade val="100000"/>
                <a:satMod val="118000"/>
              </a:schemeClr>
            </a:gs>
            <a:gs pos="55000">
              <a:schemeClr val="phClr">
                <a:shade val="100000"/>
                <a:satMod val="118000"/>
              </a:schemeClr>
            </a:gs>
            <a:gs pos="73000">
              <a:schemeClr val="phClr">
                <a:shade val="90000"/>
                <a:satMod val="110000"/>
              </a:schemeClr>
            </a:gs>
            <a:gs pos="100000">
              <a:schemeClr val="phClr">
                <a:shade val="63000"/>
              </a:schemeClr>
            </a:gs>
          </a:gsLst>
          <a:lin ang="950000" scaled="1"/>
        </a:gradFill>
      </a:fillStyleLst>
      <a:lnStyleLst>
        <a:ln w="9525" cap="flat" cmpd="sng" algn="ctr">
          <a:solidFill>
            <a:schemeClr val="phClr"/>
          </a:solidFill>
          <a:prstDash val="solid"/>
        </a:ln>
        <a:ln w="19050" cap="flat" cmpd="sng" algn="ctr">
          <a:solidFill>
            <a:schemeClr val="phClr"/>
          </a:solidFill>
          <a:prstDash val="solid"/>
        </a:ln>
        <a:ln w="25400" cap="flat" cmpd="sng" algn="ctr">
          <a:solidFill>
            <a:schemeClr val="phClr"/>
          </a:solidFill>
          <a:prstDash val="solid"/>
        </a:ln>
      </a:lnStyleLst>
      <a:effectStyleLst>
        <a:effectStyle>
          <a:effectLst>
            <a:outerShdw blurRad="38100" dist="25400" dir="5400000" rotWithShape="0">
              <a:srgbClr val="000000">
                <a:alpha val="40000"/>
              </a:srgbClr>
            </a:outerShdw>
          </a:effectLst>
        </a:effectStyle>
        <a:effectStyle>
          <a:effectLst>
            <a:outerShdw blurRad="50800" dist="43000" dir="5400000" rotWithShape="0">
              <a:srgbClr val="000000">
                <a:alpha val="40000"/>
              </a:srgbClr>
            </a:outerShdw>
          </a:effectLst>
          <a:scene3d>
            <a:camera prst="orthographicFront" fov="0">
              <a:rot lat="0" lon="0" rev="0"/>
            </a:camera>
            <a:lightRig rig="balanced" dir="t">
              <a:rot lat="0" lon="0" rev="0"/>
            </a:lightRig>
          </a:scene3d>
          <a:sp3d prstMaterial="matte">
            <a:bevelT w="0" h="0"/>
            <a:contourClr>
              <a:schemeClr val="phClr">
                <a:tint val="100000"/>
                <a:shade val="100000"/>
                <a:hueMod val="100000"/>
                <a:satMod val="100000"/>
              </a:schemeClr>
            </a:contourClr>
          </a:sp3d>
        </a:effectStyle>
        <a:effectStyle>
          <a:effectLst>
            <a:outerShdw blurRad="50800" dist="25400" dir="5400000" rotWithShape="0">
              <a:srgbClr val="000000">
                <a:alpha val="50000"/>
              </a:srgbClr>
            </a:outerShdw>
          </a:effectLst>
          <a:scene3d>
            <a:camera prst="orthographicFront" fov="0">
              <a:rot lat="0" lon="0" rev="0"/>
            </a:camera>
            <a:lightRig rig="soft" dir="t">
              <a:rot lat="0" lon="0" rev="2700000"/>
            </a:lightRig>
          </a:scene3d>
          <a:sp3d prstMaterial="matte">
            <a:bevelT w="50800" h="50800"/>
            <a:contourClr>
              <a:schemeClr val="phClr"/>
            </a:contourClr>
          </a:sp3d>
        </a:effectStyle>
      </a:effectStyleLst>
      <a:bgFillStyleLst>
        <a:solidFill>
          <a:schemeClr val="phClr"/>
        </a:solidFill>
        <a:gradFill rotWithShape="1">
          <a:gsLst>
            <a:gs pos="0">
              <a:schemeClr val="phClr">
                <a:shade val="60000"/>
                <a:satMod val="300000"/>
              </a:schemeClr>
            </a:gs>
            <a:gs pos="30000">
              <a:schemeClr val="phClr">
                <a:shade val="80000"/>
                <a:satMod val="230000"/>
              </a:schemeClr>
            </a:gs>
            <a:gs pos="100000">
              <a:schemeClr val="phClr">
                <a:tint val="97000"/>
                <a:satMod val="220000"/>
              </a:schemeClr>
            </a:gs>
          </a:gsLst>
          <a:lin ang="16200000" scaled="1"/>
        </a:gradFill>
        <a:blipFill>
          <a:blip xmlns:r="http://schemas.openxmlformats.org/officeDocument/2006/relationships" r:embed="rId1">
            <a:duotone>
              <a:schemeClr val="phClr">
                <a:shade val="6000"/>
                <a:satMod val="120000"/>
              </a:schemeClr>
              <a:schemeClr val="phClr">
                <a:tint val="90000"/>
              </a:schemeClr>
            </a:duotone>
          </a:blip>
          <a:tile tx="0" ty="0" sx="35000" sy="40000" flip="x"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Origin</Template>
  <TotalTime>43</TotalTime>
  <Words>1054</Words>
  <Application>Microsoft Office PowerPoint</Application>
  <PresentationFormat>On-screen Show (4:3)</PresentationFormat>
  <Paragraphs>157</Paragraphs>
  <Slides>24</Slides>
  <Notes>0</Notes>
  <HiddenSlides>0</HiddenSlides>
  <MMClips>0</MMClips>
  <ScaleCrop>false</ScaleCrop>
  <HeadingPairs>
    <vt:vector size="4" baseType="variant">
      <vt:variant>
        <vt:lpstr>Theme</vt:lpstr>
      </vt:variant>
      <vt:variant>
        <vt:i4>1</vt:i4>
      </vt:variant>
      <vt:variant>
        <vt:lpstr>Slide Titles</vt:lpstr>
      </vt:variant>
      <vt:variant>
        <vt:i4>24</vt:i4>
      </vt:variant>
    </vt:vector>
  </HeadingPairs>
  <TitlesOfParts>
    <vt:vector size="25" baseType="lpstr">
      <vt:lpstr>Origin</vt:lpstr>
      <vt:lpstr>Vertical Alignment Professional Development </vt:lpstr>
      <vt:lpstr>Where We’ve Been</vt:lpstr>
      <vt:lpstr>What’s Next</vt:lpstr>
      <vt:lpstr>Activity: Building a Map</vt:lpstr>
      <vt:lpstr>Activity: Building a Map</vt:lpstr>
      <vt:lpstr>Activity: Building a Map</vt:lpstr>
      <vt:lpstr>Slide 7</vt:lpstr>
      <vt:lpstr>Slide 8</vt:lpstr>
      <vt:lpstr>Slide 9</vt:lpstr>
      <vt:lpstr>Slide 10</vt:lpstr>
      <vt:lpstr>HOW DID YOUR GROUP DO? </vt:lpstr>
      <vt:lpstr>Slide 12</vt:lpstr>
      <vt:lpstr>Slide 13</vt:lpstr>
      <vt:lpstr>Activity: Course Reflection</vt:lpstr>
      <vt:lpstr>Common Core/NC Essential Standards Correlation</vt:lpstr>
      <vt:lpstr>Common Core/NC Essential Standards Correlation cont.</vt:lpstr>
      <vt:lpstr>Power Standards</vt:lpstr>
      <vt:lpstr>Slide 18</vt:lpstr>
      <vt:lpstr>Power Standards Criteria</vt:lpstr>
      <vt:lpstr>What are YOUR Power Standards?</vt:lpstr>
      <vt:lpstr>Where We’re Going</vt:lpstr>
      <vt:lpstr>Before you GO…</vt:lpstr>
      <vt:lpstr>Instructions</vt:lpstr>
      <vt:lpstr>Locating YOUR Standards</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Vertical Alignment Professional Development </dc:title>
  <dc:creator>dross</dc:creator>
  <cp:lastModifiedBy>dross</cp:lastModifiedBy>
  <cp:revision>5</cp:revision>
  <dcterms:created xsi:type="dcterms:W3CDTF">2012-02-07T14:11:08Z</dcterms:created>
  <dcterms:modified xsi:type="dcterms:W3CDTF">2012-02-07T14:54:45Z</dcterms:modified>
</cp:coreProperties>
</file>